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8" r:id="rId2"/>
    <p:sldId id="256" r:id="rId3"/>
    <p:sldId id="257" r:id="rId4"/>
    <p:sldId id="259" r:id="rId5"/>
    <p:sldId id="261" r:id="rId6"/>
    <p:sldId id="276" r:id="rId7"/>
    <p:sldId id="263" r:id="rId8"/>
    <p:sldId id="264" r:id="rId9"/>
    <p:sldId id="265" r:id="rId10"/>
    <p:sldId id="267" r:id="rId11"/>
    <p:sldId id="278" r:id="rId12"/>
    <p:sldId id="266" r:id="rId13"/>
    <p:sldId id="277" r:id="rId14"/>
    <p:sldId id="268" r:id="rId15"/>
    <p:sldId id="269" r:id="rId16"/>
    <p:sldId id="274" r:id="rId17"/>
    <p:sldId id="271" r:id="rId18"/>
    <p:sldId id="273" r:id="rId19"/>
    <p:sldId id="272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3B00"/>
    <a:srgbClr val="2D3C00"/>
    <a:srgbClr val="24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7"/>
    <p:restoredTop sz="94680"/>
  </p:normalViewPr>
  <p:slideViewPr>
    <p:cSldViewPr snapToGrid="0" snapToObjects="1">
      <p:cViewPr varScale="1">
        <p:scale>
          <a:sx n="144" d="100"/>
          <a:sy n="144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eg>
</file>

<file path=ppt/media/image19.gif>
</file>

<file path=ppt/media/image2.png>
</file>

<file path=ppt/media/image20.gif>
</file>

<file path=ppt/media/image21.jp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4A3F87-E6FA-CF41-899A-0F76B6613DAF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86836-C38D-8A4B-8735-30E73ED2D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24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086836-C38D-8A4B-8735-30E73ED2D69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4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656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62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94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08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77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79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00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4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EFB190-1F81-7E4A-8190-EC25DE465B6A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53EC3-EFBF-A245-93F1-5B8484729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45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867" y="862189"/>
            <a:ext cx="6997700" cy="168910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2319867" y="1986281"/>
            <a:ext cx="1924755" cy="4571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07465" y="4154311"/>
            <a:ext cx="2960094" cy="14901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633466" y="4396208"/>
            <a:ext cx="290809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Client &amp;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Content</a:t>
            </a:r>
          </a:p>
          <a:p>
            <a:pPr algn="ctr"/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Technology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76534" y="4154311"/>
            <a:ext cx="2607734" cy="149013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5" t="14606" r="18565" b="14326"/>
          <a:stretch/>
        </p:blipFill>
        <p:spPr>
          <a:xfrm>
            <a:off x="6924531" y="3949140"/>
            <a:ext cx="2711740" cy="1900472"/>
          </a:xfrm>
          <a:prstGeom prst="rect">
            <a:avLst/>
          </a:prstGeom>
        </p:spPr>
      </p:pic>
      <p:sp>
        <p:nvSpPr>
          <p:cNvPr id="9" name="Cross 8"/>
          <p:cNvSpPr/>
          <p:nvPr/>
        </p:nvSpPr>
        <p:spPr>
          <a:xfrm>
            <a:off x="5531556" y="4666523"/>
            <a:ext cx="428978" cy="413478"/>
          </a:xfrm>
          <a:prstGeom prst="plus">
            <a:avLst>
              <a:gd name="adj" fmla="val 42544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0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60"/>
          <a:stretch/>
        </p:blipFill>
        <p:spPr>
          <a:xfrm>
            <a:off x="1874805" y="1384916"/>
            <a:ext cx="7739712" cy="49630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81294" y="499686"/>
            <a:ext cx="71845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Scheduling creativity for techies?</a:t>
            </a:r>
            <a:endParaRPr lang="en-US" sz="36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28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7579" y="2778826"/>
            <a:ext cx="68412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#100DaysOfCode</a:t>
            </a:r>
            <a:endParaRPr lang="en-US" sz="66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57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20" y="-130628"/>
            <a:ext cx="12200520" cy="710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8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861" y="301449"/>
            <a:ext cx="10058400" cy="622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1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35033" y="783771"/>
            <a:ext cx="10013447" cy="54476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Pledge to </a:t>
            </a:r>
            <a:r>
              <a:rPr lang="en-US" sz="6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code</a:t>
            </a:r>
            <a:endParaRPr lang="en-US" sz="6600" b="1" dirty="0" smtClean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  <a:p>
            <a:endParaRPr lang="en-US" sz="6600" b="1" dirty="0" smtClean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  <a:p>
            <a:pPr marL="857250" indent="-857250">
              <a:buFont typeface="Arial" charset="0"/>
              <a:buChar char="•"/>
            </a:pPr>
            <a:r>
              <a:rPr lang="en-US" sz="4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One hour</a:t>
            </a:r>
          </a:p>
          <a:p>
            <a:pPr marL="857250" indent="-857250">
              <a:buFont typeface="Arial" charset="0"/>
              <a:buChar char="•"/>
            </a:pPr>
            <a:r>
              <a:rPr lang="en-US" sz="4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Every single day</a:t>
            </a:r>
          </a:p>
          <a:p>
            <a:pPr marL="857250" indent="-857250">
              <a:buFont typeface="Arial" charset="0"/>
              <a:buChar char="•"/>
            </a:pPr>
            <a:r>
              <a:rPr lang="en-US" sz="4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For 100 days only</a:t>
            </a:r>
            <a:endParaRPr lang="en-US" sz="6000" b="1" dirty="0" smtClean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  <a:p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			</a:t>
            </a:r>
          </a:p>
          <a:p>
            <a:r>
              <a:rPr lang="en-US" sz="3600" b="1" dirty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	</a:t>
            </a:r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				     </a:t>
            </a:r>
            <a:r>
              <a:rPr lang="en-US" sz="32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** Outside of office hours</a:t>
            </a:r>
            <a:endParaRPr lang="en-US" sz="32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46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906" y="190005"/>
            <a:ext cx="10058400" cy="65128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726877" y="6241153"/>
            <a:ext cx="2395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Source: </a:t>
            </a:r>
            <a:r>
              <a:rPr lang="en-US" sz="1200" dirty="0">
                <a:solidFill>
                  <a:schemeClr val="bg1"/>
                </a:solidFill>
              </a:rPr>
              <a:t>http://</a:t>
            </a:r>
            <a:r>
              <a:rPr lang="en-US" sz="1200" dirty="0" err="1">
                <a:solidFill>
                  <a:schemeClr val="bg1"/>
                </a:solidFill>
              </a:rPr>
              <a:t>m.signalvnoise.com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 smtClean="0">
                <a:solidFill>
                  <a:schemeClr val="bg1"/>
                </a:solidFill>
              </a:rPr>
              <a:t>@</a:t>
            </a:r>
            <a:r>
              <a:rPr lang="en-US" sz="1200" dirty="0" err="1" smtClean="0">
                <a:solidFill>
                  <a:schemeClr val="bg1"/>
                </a:solidFill>
              </a:rPr>
              <a:t>dankim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447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76" y="486888"/>
            <a:ext cx="3562598" cy="1781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1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780" y="1913410"/>
            <a:ext cx="10058400" cy="31931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68780" y="641268"/>
            <a:ext cx="37115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Create a </a:t>
            </a:r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Journal</a:t>
            </a:r>
            <a:endParaRPr lang="en-US" sz="36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18504" y="6581001"/>
            <a:ext cx="3873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err="1">
                <a:solidFill>
                  <a:schemeClr val="bg2">
                    <a:lumMod val="75000"/>
                  </a:schemeClr>
                </a:solidFill>
              </a:rPr>
              <a:t>Source</a:t>
            </a:r>
            <a:r>
              <a:rPr lang="en-US" sz="1200" smtClean="0">
                <a:solidFill>
                  <a:schemeClr val="bg2">
                    <a:lumMod val="75000"/>
                  </a:schemeClr>
                </a:solidFill>
              </a:rPr>
              <a:t>: https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</a:rPr>
              <a:t>github.com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</a:rPr>
              <a:t>Kallaway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/100-days-kallaway-log</a:t>
            </a:r>
          </a:p>
        </p:txBody>
      </p:sp>
    </p:spTree>
    <p:extLst>
      <p:ext uri="{BB962C8B-B14F-4D97-AF65-F5344CB8AC3E}">
        <p14:creationId xmlns:p14="http://schemas.microsoft.com/office/powerpoint/2010/main" val="141459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16975" y="2693758"/>
            <a:ext cx="68412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#100DaysOfCode</a:t>
            </a:r>
            <a:endParaRPr lang="en-US" sz="66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704" y="2683824"/>
            <a:ext cx="1117930" cy="1117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56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45" y="889000"/>
            <a:ext cx="8864600" cy="508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69535" y="6581001"/>
            <a:ext cx="50224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Source: https://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</a:rPr>
              <a:t>www.linkedin.com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</a:rPr>
              <a:t>/pulse/multitasking-debate-jimmy-le-3100-</a:t>
            </a:r>
          </a:p>
        </p:txBody>
      </p:sp>
    </p:spTree>
    <p:extLst>
      <p:ext uri="{BB962C8B-B14F-4D97-AF65-F5344CB8AC3E}">
        <p14:creationId xmlns:p14="http://schemas.microsoft.com/office/powerpoint/2010/main" val="31333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07686" y="1365275"/>
            <a:ext cx="4305879" cy="3017694"/>
            <a:chOff x="1507686" y="1365275"/>
            <a:chExt cx="4305879" cy="3017694"/>
          </a:xfrm>
        </p:grpSpPr>
        <p:sp>
          <p:nvSpPr>
            <p:cNvPr id="5" name="Rectangle 4"/>
            <p:cNvSpPr/>
            <p:nvPr/>
          </p:nvSpPr>
          <p:spPr>
            <a:xfrm>
              <a:off x="1670756" y="1450904"/>
              <a:ext cx="4019174" cy="28464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85" t="14606" r="18565" b="14326"/>
            <a:stretch/>
          </p:blipFill>
          <p:spPr>
            <a:xfrm>
              <a:off x="1507686" y="1365275"/>
              <a:ext cx="4305879" cy="3017694"/>
            </a:xfrm>
            <a:prstGeom prst="rect">
              <a:avLst/>
            </a:prstGeom>
          </p:spPr>
        </p:pic>
      </p:grpSp>
      <p:sp>
        <p:nvSpPr>
          <p:cNvPr id="7" name="Left Arrow 6"/>
          <p:cNvSpPr/>
          <p:nvPr/>
        </p:nvSpPr>
        <p:spPr>
          <a:xfrm>
            <a:off x="5792568" y="2525275"/>
            <a:ext cx="1749990" cy="697694"/>
          </a:xfrm>
          <a:prstGeom prst="lef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Brace 7"/>
          <p:cNvSpPr/>
          <p:nvPr/>
        </p:nvSpPr>
        <p:spPr>
          <a:xfrm>
            <a:off x="7710474" y="1527433"/>
            <a:ext cx="881575" cy="2679596"/>
          </a:xfrm>
          <a:prstGeom prst="leftBrace">
            <a:avLst/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592048" y="1726576"/>
            <a:ext cx="18969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Not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really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my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topic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today</a:t>
            </a:r>
            <a:endParaRPr lang="en-US" sz="2800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13370" y="5457340"/>
            <a:ext cx="6958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**But I really like to talk about it</a:t>
            </a:r>
            <a:r>
              <a:rPr lang="mr-IN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…</a:t>
            </a:r>
            <a:endParaRPr lang="en-US" b="1" dirty="0">
              <a:solidFill>
                <a:schemeClr val="bg1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59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65018" y="1864426"/>
            <a:ext cx="1063887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Inspiration Is for Amateurs </a:t>
            </a:r>
            <a:r>
              <a:rPr lang="mr-IN" sz="44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–</a:t>
            </a:r>
            <a:r>
              <a:rPr lang="en-US" sz="44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</a:p>
          <a:p>
            <a:r>
              <a:rPr lang="en-US" sz="44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The rest of us just </a:t>
            </a:r>
            <a:r>
              <a:rPr lang="en-US" sz="4400" b="1" dirty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s</a:t>
            </a:r>
            <a:r>
              <a:rPr lang="en-US" sz="44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how up &amp; get to work</a:t>
            </a:r>
            <a:endParaRPr lang="en-US" sz="44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58940" y="3705101"/>
            <a:ext cx="49249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Chuck Close</a:t>
            </a:r>
          </a:p>
          <a:p>
            <a:r>
              <a:rPr lang="en-US" sz="2400" dirty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       ***(Never had a painter’s block)</a:t>
            </a:r>
          </a:p>
        </p:txBody>
      </p:sp>
    </p:spTree>
    <p:extLst>
      <p:ext uri="{BB962C8B-B14F-4D97-AF65-F5344CB8AC3E}">
        <p14:creationId xmlns:p14="http://schemas.microsoft.com/office/powerpoint/2010/main" val="164075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029793" cy="45167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428" y="0"/>
            <a:ext cx="5525572" cy="41441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352134" y="3050162"/>
            <a:ext cx="4180819" cy="343485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0844"/>
            <a:ext cx="4462874" cy="33471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2216" y="3328298"/>
            <a:ext cx="4683557" cy="3512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8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83272" y="1789342"/>
            <a:ext cx="4305879" cy="3017694"/>
            <a:chOff x="1507686" y="1365275"/>
            <a:chExt cx="4305879" cy="3017694"/>
          </a:xfrm>
        </p:grpSpPr>
        <p:sp>
          <p:nvSpPr>
            <p:cNvPr id="3" name="Rectangle 2"/>
            <p:cNvSpPr/>
            <p:nvPr/>
          </p:nvSpPr>
          <p:spPr>
            <a:xfrm>
              <a:off x="1670756" y="1450904"/>
              <a:ext cx="4019174" cy="284643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85" t="14606" r="18565" b="14326"/>
            <a:stretch/>
          </p:blipFill>
          <p:spPr>
            <a:xfrm>
              <a:off x="1507686" y="1365275"/>
              <a:ext cx="4305879" cy="3017694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303" y="3864833"/>
            <a:ext cx="556260" cy="5562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303" y="3113413"/>
            <a:ext cx="567871" cy="5678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2063" y="3166515"/>
            <a:ext cx="36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@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WWCodeSingapore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2063" y="3802305"/>
            <a:ext cx="44470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fb.com</a:t>
            </a:r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/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wwcodesingapore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959435" y="2329141"/>
            <a:ext cx="5455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err="1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w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omenwhocode.com</a:t>
            </a:r>
            <a:r>
              <a:rPr lang="en-US" sz="28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/</a:t>
            </a:r>
            <a:r>
              <a:rPr lang="en-US" sz="2800" b="1" dirty="0" err="1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singapore</a:t>
            </a:r>
            <a:endParaRPr lang="en-US" sz="28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62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3" r="1379" b="3203"/>
          <a:stretch/>
        </p:blipFill>
        <p:spPr>
          <a:xfrm>
            <a:off x="0" y="1056904"/>
            <a:ext cx="8711715" cy="58010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108374" y="503397"/>
            <a:ext cx="2751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Cambria" charset="0"/>
                <a:ea typeface="Cambria" charset="0"/>
                <a:cs typeface="Cambria" charset="0"/>
              </a:rPr>
              <a:t>Sketch Guy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0335" y="1294410"/>
            <a:ext cx="2116737" cy="3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16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4132613" y="1710047"/>
            <a:ext cx="973777" cy="1033153"/>
          </a:xfrm>
          <a:custGeom>
            <a:avLst/>
            <a:gdLst>
              <a:gd name="connsiteX0" fmla="*/ 249382 w 973777"/>
              <a:gd name="connsiteY0" fmla="*/ 35626 h 1033153"/>
              <a:gd name="connsiteX1" fmla="*/ 249382 w 973777"/>
              <a:gd name="connsiteY1" fmla="*/ 35626 h 1033153"/>
              <a:gd name="connsiteX2" fmla="*/ 118753 w 973777"/>
              <a:gd name="connsiteY2" fmla="*/ 166254 h 1033153"/>
              <a:gd name="connsiteX3" fmla="*/ 95003 w 973777"/>
              <a:gd name="connsiteY3" fmla="*/ 201880 h 1033153"/>
              <a:gd name="connsiteX4" fmla="*/ 71252 w 973777"/>
              <a:gd name="connsiteY4" fmla="*/ 237506 h 1033153"/>
              <a:gd name="connsiteX5" fmla="*/ 11875 w 973777"/>
              <a:gd name="connsiteY5" fmla="*/ 380010 h 1033153"/>
              <a:gd name="connsiteX6" fmla="*/ 0 w 973777"/>
              <a:gd name="connsiteY6" fmla="*/ 522514 h 1033153"/>
              <a:gd name="connsiteX7" fmla="*/ 11875 w 973777"/>
              <a:gd name="connsiteY7" fmla="*/ 676893 h 1033153"/>
              <a:gd name="connsiteX8" fmla="*/ 95003 w 973777"/>
              <a:gd name="connsiteY8" fmla="*/ 855023 h 1033153"/>
              <a:gd name="connsiteX9" fmla="*/ 95003 w 973777"/>
              <a:gd name="connsiteY9" fmla="*/ 855023 h 1033153"/>
              <a:gd name="connsiteX10" fmla="*/ 201881 w 973777"/>
              <a:gd name="connsiteY10" fmla="*/ 997527 h 1033153"/>
              <a:gd name="connsiteX11" fmla="*/ 296883 w 973777"/>
              <a:gd name="connsiteY11" fmla="*/ 1033153 h 1033153"/>
              <a:gd name="connsiteX12" fmla="*/ 427512 w 973777"/>
              <a:gd name="connsiteY12" fmla="*/ 1033153 h 1033153"/>
              <a:gd name="connsiteX13" fmla="*/ 617517 w 973777"/>
              <a:gd name="connsiteY13" fmla="*/ 1021278 h 1033153"/>
              <a:gd name="connsiteX14" fmla="*/ 748145 w 973777"/>
              <a:gd name="connsiteY14" fmla="*/ 1009402 h 1033153"/>
              <a:gd name="connsiteX15" fmla="*/ 748145 w 973777"/>
              <a:gd name="connsiteY15" fmla="*/ 1009402 h 1033153"/>
              <a:gd name="connsiteX16" fmla="*/ 866899 w 973777"/>
              <a:gd name="connsiteY16" fmla="*/ 890649 h 1033153"/>
              <a:gd name="connsiteX17" fmla="*/ 914400 w 973777"/>
              <a:gd name="connsiteY17" fmla="*/ 748145 h 1033153"/>
              <a:gd name="connsiteX18" fmla="*/ 973777 w 973777"/>
              <a:gd name="connsiteY18" fmla="*/ 605641 h 1033153"/>
              <a:gd name="connsiteX19" fmla="*/ 973777 w 973777"/>
              <a:gd name="connsiteY19" fmla="*/ 498763 h 1033153"/>
              <a:gd name="connsiteX20" fmla="*/ 961901 w 973777"/>
              <a:gd name="connsiteY20" fmla="*/ 368135 h 1033153"/>
              <a:gd name="connsiteX21" fmla="*/ 878774 w 973777"/>
              <a:gd name="connsiteY21" fmla="*/ 225631 h 1033153"/>
              <a:gd name="connsiteX22" fmla="*/ 795647 w 973777"/>
              <a:gd name="connsiteY22" fmla="*/ 130628 h 1033153"/>
              <a:gd name="connsiteX23" fmla="*/ 665018 w 973777"/>
              <a:gd name="connsiteY23" fmla="*/ 59376 h 1033153"/>
              <a:gd name="connsiteX24" fmla="*/ 558140 w 973777"/>
              <a:gd name="connsiteY24" fmla="*/ 35626 h 1033153"/>
              <a:gd name="connsiteX25" fmla="*/ 415636 w 973777"/>
              <a:gd name="connsiteY25" fmla="*/ 0 h 1033153"/>
              <a:gd name="connsiteX26" fmla="*/ 308758 w 973777"/>
              <a:gd name="connsiteY26" fmla="*/ 23750 h 1033153"/>
              <a:gd name="connsiteX27" fmla="*/ 190005 w 973777"/>
              <a:gd name="connsiteY27" fmla="*/ 106878 h 1033153"/>
              <a:gd name="connsiteX28" fmla="*/ 106878 w 973777"/>
              <a:gd name="connsiteY28" fmla="*/ 225631 h 1033153"/>
              <a:gd name="connsiteX29" fmla="*/ 11875 w 973777"/>
              <a:gd name="connsiteY29" fmla="*/ 391885 h 1033153"/>
              <a:gd name="connsiteX30" fmla="*/ 11875 w 973777"/>
              <a:gd name="connsiteY30" fmla="*/ 391885 h 1033153"/>
              <a:gd name="connsiteX31" fmla="*/ 11875 w 973777"/>
              <a:gd name="connsiteY31" fmla="*/ 391885 h 1033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73777" h="1033153">
                <a:moveTo>
                  <a:pt x="249382" y="35626"/>
                </a:moveTo>
                <a:lnTo>
                  <a:pt x="249382" y="35626"/>
                </a:lnTo>
                <a:cubicBezTo>
                  <a:pt x="143029" y="111592"/>
                  <a:pt x="185142" y="66671"/>
                  <a:pt x="118753" y="166254"/>
                </a:cubicBezTo>
                <a:lnTo>
                  <a:pt x="95003" y="201880"/>
                </a:lnTo>
                <a:lnTo>
                  <a:pt x="71252" y="237506"/>
                </a:lnTo>
                <a:lnTo>
                  <a:pt x="11875" y="380010"/>
                </a:lnTo>
                <a:lnTo>
                  <a:pt x="0" y="522514"/>
                </a:lnTo>
                <a:lnTo>
                  <a:pt x="11875" y="676893"/>
                </a:lnTo>
                <a:lnTo>
                  <a:pt x="95003" y="855023"/>
                </a:lnTo>
                <a:lnTo>
                  <a:pt x="95003" y="855023"/>
                </a:lnTo>
                <a:lnTo>
                  <a:pt x="201881" y="997527"/>
                </a:lnTo>
                <a:lnTo>
                  <a:pt x="296883" y="1033153"/>
                </a:lnTo>
                <a:lnTo>
                  <a:pt x="427512" y="1033153"/>
                </a:lnTo>
                <a:lnTo>
                  <a:pt x="617517" y="1021278"/>
                </a:lnTo>
                <a:lnTo>
                  <a:pt x="748145" y="1009402"/>
                </a:lnTo>
                <a:lnTo>
                  <a:pt x="748145" y="1009402"/>
                </a:lnTo>
                <a:lnTo>
                  <a:pt x="866899" y="890649"/>
                </a:lnTo>
                <a:lnTo>
                  <a:pt x="914400" y="748145"/>
                </a:lnTo>
                <a:lnTo>
                  <a:pt x="973777" y="605641"/>
                </a:lnTo>
                <a:lnTo>
                  <a:pt x="973777" y="498763"/>
                </a:lnTo>
                <a:lnTo>
                  <a:pt x="961901" y="368135"/>
                </a:lnTo>
                <a:lnTo>
                  <a:pt x="878774" y="225631"/>
                </a:lnTo>
                <a:lnTo>
                  <a:pt x="795647" y="130628"/>
                </a:lnTo>
                <a:lnTo>
                  <a:pt x="665018" y="59376"/>
                </a:lnTo>
                <a:lnTo>
                  <a:pt x="558140" y="35626"/>
                </a:lnTo>
                <a:lnTo>
                  <a:pt x="415636" y="0"/>
                </a:lnTo>
                <a:lnTo>
                  <a:pt x="308758" y="23750"/>
                </a:lnTo>
                <a:lnTo>
                  <a:pt x="190005" y="106878"/>
                </a:lnTo>
                <a:lnTo>
                  <a:pt x="106878" y="225631"/>
                </a:lnTo>
                <a:lnTo>
                  <a:pt x="11875" y="391885"/>
                </a:lnTo>
                <a:lnTo>
                  <a:pt x="11875" y="391885"/>
                </a:lnTo>
                <a:lnTo>
                  <a:pt x="11875" y="391885"/>
                </a:lnTo>
              </a:path>
            </a:pathLst>
          </a:custGeom>
          <a:solidFill>
            <a:srgbClr val="FFFF00"/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4049486" y="2755075"/>
            <a:ext cx="1615044" cy="3111335"/>
          </a:xfrm>
          <a:custGeom>
            <a:avLst/>
            <a:gdLst>
              <a:gd name="connsiteX0" fmla="*/ 570015 w 1615044"/>
              <a:gd name="connsiteY0" fmla="*/ 0 h 3111335"/>
              <a:gd name="connsiteX1" fmla="*/ 522514 w 1615044"/>
              <a:gd name="connsiteY1" fmla="*/ 166255 h 3111335"/>
              <a:gd name="connsiteX2" fmla="*/ 486888 w 1615044"/>
              <a:gd name="connsiteY2" fmla="*/ 320634 h 3111335"/>
              <a:gd name="connsiteX3" fmla="*/ 486888 w 1615044"/>
              <a:gd name="connsiteY3" fmla="*/ 320634 h 3111335"/>
              <a:gd name="connsiteX4" fmla="*/ 415636 w 1615044"/>
              <a:gd name="connsiteY4" fmla="*/ 451263 h 3111335"/>
              <a:gd name="connsiteX5" fmla="*/ 368135 w 1615044"/>
              <a:gd name="connsiteY5" fmla="*/ 605642 h 3111335"/>
              <a:gd name="connsiteX6" fmla="*/ 320633 w 1615044"/>
              <a:gd name="connsiteY6" fmla="*/ 783772 h 3111335"/>
              <a:gd name="connsiteX7" fmla="*/ 285008 w 1615044"/>
              <a:gd name="connsiteY7" fmla="*/ 926276 h 3111335"/>
              <a:gd name="connsiteX8" fmla="*/ 225631 w 1615044"/>
              <a:gd name="connsiteY8" fmla="*/ 1080655 h 3111335"/>
              <a:gd name="connsiteX9" fmla="*/ 166254 w 1615044"/>
              <a:gd name="connsiteY9" fmla="*/ 1270660 h 3111335"/>
              <a:gd name="connsiteX10" fmla="*/ 118753 w 1615044"/>
              <a:gd name="connsiteY10" fmla="*/ 1460665 h 3111335"/>
              <a:gd name="connsiteX11" fmla="*/ 59376 w 1615044"/>
              <a:gd name="connsiteY11" fmla="*/ 1603169 h 3111335"/>
              <a:gd name="connsiteX12" fmla="*/ 0 w 1615044"/>
              <a:gd name="connsiteY12" fmla="*/ 1710047 h 3111335"/>
              <a:gd name="connsiteX13" fmla="*/ 0 w 1615044"/>
              <a:gd name="connsiteY13" fmla="*/ 1710047 h 3111335"/>
              <a:gd name="connsiteX14" fmla="*/ 71252 w 1615044"/>
              <a:gd name="connsiteY14" fmla="*/ 1828800 h 3111335"/>
              <a:gd name="connsiteX15" fmla="*/ 213756 w 1615044"/>
              <a:gd name="connsiteY15" fmla="*/ 1828800 h 3111335"/>
              <a:gd name="connsiteX16" fmla="*/ 403761 w 1615044"/>
              <a:gd name="connsiteY16" fmla="*/ 1840676 h 3111335"/>
              <a:gd name="connsiteX17" fmla="*/ 641267 w 1615044"/>
              <a:gd name="connsiteY17" fmla="*/ 1852551 h 3111335"/>
              <a:gd name="connsiteX18" fmla="*/ 831272 w 1615044"/>
              <a:gd name="connsiteY18" fmla="*/ 1864426 h 3111335"/>
              <a:gd name="connsiteX19" fmla="*/ 1045028 w 1615044"/>
              <a:gd name="connsiteY19" fmla="*/ 1852551 h 3111335"/>
              <a:gd name="connsiteX20" fmla="*/ 1199408 w 1615044"/>
              <a:gd name="connsiteY20" fmla="*/ 1852551 h 3111335"/>
              <a:gd name="connsiteX21" fmla="*/ 1199408 w 1615044"/>
              <a:gd name="connsiteY21" fmla="*/ 1852551 h 3111335"/>
              <a:gd name="connsiteX22" fmla="*/ 1211283 w 1615044"/>
              <a:gd name="connsiteY22" fmla="*/ 2018806 h 3111335"/>
              <a:gd name="connsiteX23" fmla="*/ 1175657 w 1615044"/>
              <a:gd name="connsiteY23" fmla="*/ 2232561 h 3111335"/>
              <a:gd name="connsiteX24" fmla="*/ 1128156 w 1615044"/>
              <a:gd name="connsiteY24" fmla="*/ 2398816 h 3111335"/>
              <a:gd name="connsiteX25" fmla="*/ 1116280 w 1615044"/>
              <a:gd name="connsiteY25" fmla="*/ 2541320 h 3111335"/>
              <a:gd name="connsiteX26" fmla="*/ 1151906 w 1615044"/>
              <a:gd name="connsiteY26" fmla="*/ 2683824 h 3111335"/>
              <a:gd name="connsiteX27" fmla="*/ 1151906 w 1615044"/>
              <a:gd name="connsiteY27" fmla="*/ 2683824 h 3111335"/>
              <a:gd name="connsiteX28" fmla="*/ 1092530 w 1615044"/>
              <a:gd name="connsiteY28" fmla="*/ 2861954 h 3111335"/>
              <a:gd name="connsiteX29" fmla="*/ 1092530 w 1615044"/>
              <a:gd name="connsiteY29" fmla="*/ 2861954 h 3111335"/>
              <a:gd name="connsiteX30" fmla="*/ 1045028 w 1615044"/>
              <a:gd name="connsiteY30" fmla="*/ 3063834 h 3111335"/>
              <a:gd name="connsiteX31" fmla="*/ 1045028 w 1615044"/>
              <a:gd name="connsiteY31" fmla="*/ 3063834 h 3111335"/>
              <a:gd name="connsiteX32" fmla="*/ 1211283 w 1615044"/>
              <a:gd name="connsiteY32" fmla="*/ 3111335 h 3111335"/>
              <a:gd name="connsiteX33" fmla="*/ 1389413 w 1615044"/>
              <a:gd name="connsiteY33" fmla="*/ 3111335 h 3111335"/>
              <a:gd name="connsiteX34" fmla="*/ 1615044 w 1615044"/>
              <a:gd name="connsiteY34" fmla="*/ 3111335 h 3111335"/>
              <a:gd name="connsiteX35" fmla="*/ 1615044 w 1615044"/>
              <a:gd name="connsiteY35" fmla="*/ 3111335 h 3111335"/>
              <a:gd name="connsiteX36" fmla="*/ 1615044 w 1615044"/>
              <a:gd name="connsiteY36" fmla="*/ 3111335 h 3111335"/>
              <a:gd name="connsiteX37" fmla="*/ 1615044 w 1615044"/>
              <a:gd name="connsiteY37" fmla="*/ 3111335 h 3111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615044" h="3111335">
                <a:moveTo>
                  <a:pt x="570015" y="0"/>
                </a:moveTo>
                <a:lnTo>
                  <a:pt x="522514" y="166255"/>
                </a:lnTo>
                <a:lnTo>
                  <a:pt x="486888" y="320634"/>
                </a:lnTo>
                <a:lnTo>
                  <a:pt x="486888" y="320634"/>
                </a:lnTo>
                <a:lnTo>
                  <a:pt x="415636" y="451263"/>
                </a:lnTo>
                <a:lnTo>
                  <a:pt x="368135" y="605642"/>
                </a:lnTo>
                <a:lnTo>
                  <a:pt x="320633" y="783772"/>
                </a:lnTo>
                <a:lnTo>
                  <a:pt x="285008" y="926276"/>
                </a:lnTo>
                <a:lnTo>
                  <a:pt x="225631" y="1080655"/>
                </a:lnTo>
                <a:lnTo>
                  <a:pt x="166254" y="1270660"/>
                </a:lnTo>
                <a:lnTo>
                  <a:pt x="118753" y="1460665"/>
                </a:lnTo>
                <a:lnTo>
                  <a:pt x="59376" y="1603169"/>
                </a:lnTo>
                <a:lnTo>
                  <a:pt x="0" y="1710047"/>
                </a:lnTo>
                <a:lnTo>
                  <a:pt x="0" y="1710047"/>
                </a:lnTo>
                <a:lnTo>
                  <a:pt x="71252" y="1828800"/>
                </a:lnTo>
                <a:lnTo>
                  <a:pt x="213756" y="1828800"/>
                </a:lnTo>
                <a:lnTo>
                  <a:pt x="403761" y="1840676"/>
                </a:lnTo>
                <a:lnTo>
                  <a:pt x="641267" y="1852551"/>
                </a:lnTo>
                <a:lnTo>
                  <a:pt x="831272" y="1864426"/>
                </a:lnTo>
                <a:lnTo>
                  <a:pt x="1045028" y="1852551"/>
                </a:lnTo>
                <a:lnTo>
                  <a:pt x="1199408" y="1852551"/>
                </a:lnTo>
                <a:lnTo>
                  <a:pt x="1199408" y="1852551"/>
                </a:lnTo>
                <a:lnTo>
                  <a:pt x="1211283" y="2018806"/>
                </a:lnTo>
                <a:lnTo>
                  <a:pt x="1175657" y="2232561"/>
                </a:lnTo>
                <a:lnTo>
                  <a:pt x="1128156" y="2398816"/>
                </a:lnTo>
                <a:lnTo>
                  <a:pt x="1116280" y="2541320"/>
                </a:lnTo>
                <a:lnTo>
                  <a:pt x="1151906" y="2683824"/>
                </a:lnTo>
                <a:lnTo>
                  <a:pt x="1151906" y="2683824"/>
                </a:lnTo>
                <a:lnTo>
                  <a:pt x="1092530" y="2861954"/>
                </a:lnTo>
                <a:lnTo>
                  <a:pt x="1092530" y="2861954"/>
                </a:lnTo>
                <a:lnTo>
                  <a:pt x="1045028" y="3063834"/>
                </a:lnTo>
                <a:lnTo>
                  <a:pt x="1045028" y="3063834"/>
                </a:lnTo>
                <a:lnTo>
                  <a:pt x="1211283" y="3111335"/>
                </a:lnTo>
                <a:lnTo>
                  <a:pt x="1389413" y="3111335"/>
                </a:lnTo>
                <a:lnTo>
                  <a:pt x="1615044" y="3111335"/>
                </a:lnTo>
                <a:lnTo>
                  <a:pt x="1615044" y="3111335"/>
                </a:lnTo>
                <a:lnTo>
                  <a:pt x="1615044" y="3111335"/>
                </a:lnTo>
                <a:lnTo>
                  <a:pt x="1615044" y="3111335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4785756" y="2446317"/>
            <a:ext cx="261257" cy="35626"/>
          </a:xfrm>
          <a:custGeom>
            <a:avLst/>
            <a:gdLst>
              <a:gd name="connsiteX0" fmla="*/ 261257 w 261257"/>
              <a:gd name="connsiteY0" fmla="*/ 0 h 35626"/>
              <a:gd name="connsiteX1" fmla="*/ 142504 w 261257"/>
              <a:gd name="connsiteY1" fmla="*/ 0 h 35626"/>
              <a:gd name="connsiteX2" fmla="*/ 142504 w 261257"/>
              <a:gd name="connsiteY2" fmla="*/ 0 h 35626"/>
              <a:gd name="connsiteX3" fmla="*/ 0 w 261257"/>
              <a:gd name="connsiteY3" fmla="*/ 35626 h 35626"/>
              <a:gd name="connsiteX4" fmla="*/ 0 w 261257"/>
              <a:gd name="connsiteY4" fmla="*/ 35626 h 35626"/>
              <a:gd name="connsiteX5" fmla="*/ 0 w 261257"/>
              <a:gd name="connsiteY5" fmla="*/ 35626 h 35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257" h="35626">
                <a:moveTo>
                  <a:pt x="261257" y="0"/>
                </a:moveTo>
                <a:lnTo>
                  <a:pt x="142504" y="0"/>
                </a:lnTo>
                <a:lnTo>
                  <a:pt x="142504" y="0"/>
                </a:lnTo>
                <a:lnTo>
                  <a:pt x="0" y="35626"/>
                </a:lnTo>
                <a:lnTo>
                  <a:pt x="0" y="35626"/>
                </a:lnTo>
                <a:lnTo>
                  <a:pt x="0" y="35626"/>
                </a:lnTo>
              </a:path>
            </a:pathLst>
          </a:cu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4476997" y="2766951"/>
            <a:ext cx="581891" cy="1033153"/>
          </a:xfrm>
          <a:custGeom>
            <a:avLst/>
            <a:gdLst>
              <a:gd name="connsiteX0" fmla="*/ 0 w 581891"/>
              <a:gd name="connsiteY0" fmla="*/ 475013 h 1033153"/>
              <a:gd name="connsiteX1" fmla="*/ 83128 w 581891"/>
              <a:gd name="connsiteY1" fmla="*/ 593766 h 1033153"/>
              <a:gd name="connsiteX2" fmla="*/ 190006 w 581891"/>
              <a:gd name="connsiteY2" fmla="*/ 724394 h 1033153"/>
              <a:gd name="connsiteX3" fmla="*/ 285008 w 581891"/>
              <a:gd name="connsiteY3" fmla="*/ 807522 h 1033153"/>
              <a:gd name="connsiteX4" fmla="*/ 344385 w 581891"/>
              <a:gd name="connsiteY4" fmla="*/ 890649 h 1033153"/>
              <a:gd name="connsiteX5" fmla="*/ 344385 w 581891"/>
              <a:gd name="connsiteY5" fmla="*/ 890649 h 1033153"/>
              <a:gd name="connsiteX6" fmla="*/ 475013 w 581891"/>
              <a:gd name="connsiteY6" fmla="*/ 1033153 h 1033153"/>
              <a:gd name="connsiteX7" fmla="*/ 475013 w 581891"/>
              <a:gd name="connsiteY7" fmla="*/ 1033153 h 1033153"/>
              <a:gd name="connsiteX8" fmla="*/ 534390 w 581891"/>
              <a:gd name="connsiteY8" fmla="*/ 902524 h 1033153"/>
              <a:gd name="connsiteX9" fmla="*/ 534390 w 581891"/>
              <a:gd name="connsiteY9" fmla="*/ 902524 h 1033153"/>
              <a:gd name="connsiteX10" fmla="*/ 570016 w 581891"/>
              <a:gd name="connsiteY10" fmla="*/ 712519 h 1033153"/>
              <a:gd name="connsiteX11" fmla="*/ 570016 w 581891"/>
              <a:gd name="connsiteY11" fmla="*/ 581891 h 1033153"/>
              <a:gd name="connsiteX12" fmla="*/ 581891 w 581891"/>
              <a:gd name="connsiteY12" fmla="*/ 427511 h 1033153"/>
              <a:gd name="connsiteX13" fmla="*/ 581891 w 581891"/>
              <a:gd name="connsiteY13" fmla="*/ 308758 h 1033153"/>
              <a:gd name="connsiteX14" fmla="*/ 581891 w 581891"/>
              <a:gd name="connsiteY14" fmla="*/ 154379 h 1033153"/>
              <a:gd name="connsiteX15" fmla="*/ 570016 w 581891"/>
              <a:gd name="connsiteY15" fmla="*/ 35626 h 1033153"/>
              <a:gd name="connsiteX16" fmla="*/ 451263 w 581891"/>
              <a:gd name="connsiteY16" fmla="*/ 11875 h 1033153"/>
              <a:gd name="connsiteX17" fmla="*/ 296884 w 581891"/>
              <a:gd name="connsiteY17" fmla="*/ 0 h 1033153"/>
              <a:gd name="connsiteX18" fmla="*/ 296884 w 581891"/>
              <a:gd name="connsiteY18" fmla="*/ 0 h 1033153"/>
              <a:gd name="connsiteX19" fmla="*/ 237507 w 581891"/>
              <a:gd name="connsiteY19" fmla="*/ 106878 h 1033153"/>
              <a:gd name="connsiteX20" fmla="*/ 237507 w 581891"/>
              <a:gd name="connsiteY20" fmla="*/ 106878 h 1033153"/>
              <a:gd name="connsiteX21" fmla="*/ 237507 w 581891"/>
              <a:gd name="connsiteY21" fmla="*/ 106878 h 1033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81891" h="1033153">
                <a:moveTo>
                  <a:pt x="0" y="475013"/>
                </a:moveTo>
                <a:lnTo>
                  <a:pt x="83128" y="593766"/>
                </a:lnTo>
                <a:lnTo>
                  <a:pt x="190006" y="724394"/>
                </a:lnTo>
                <a:lnTo>
                  <a:pt x="285008" y="807522"/>
                </a:lnTo>
                <a:lnTo>
                  <a:pt x="344385" y="890649"/>
                </a:lnTo>
                <a:lnTo>
                  <a:pt x="344385" y="890649"/>
                </a:lnTo>
                <a:lnTo>
                  <a:pt x="475013" y="1033153"/>
                </a:lnTo>
                <a:lnTo>
                  <a:pt x="475013" y="1033153"/>
                </a:lnTo>
                <a:lnTo>
                  <a:pt x="534390" y="902524"/>
                </a:lnTo>
                <a:lnTo>
                  <a:pt x="534390" y="902524"/>
                </a:lnTo>
                <a:lnTo>
                  <a:pt x="570016" y="712519"/>
                </a:lnTo>
                <a:lnTo>
                  <a:pt x="570016" y="581891"/>
                </a:lnTo>
                <a:lnTo>
                  <a:pt x="581891" y="427511"/>
                </a:lnTo>
                <a:lnTo>
                  <a:pt x="581891" y="308758"/>
                </a:lnTo>
                <a:lnTo>
                  <a:pt x="581891" y="154379"/>
                </a:lnTo>
                <a:lnTo>
                  <a:pt x="570016" y="35626"/>
                </a:lnTo>
                <a:lnTo>
                  <a:pt x="451263" y="11875"/>
                </a:lnTo>
                <a:lnTo>
                  <a:pt x="296884" y="0"/>
                </a:lnTo>
                <a:lnTo>
                  <a:pt x="296884" y="0"/>
                </a:lnTo>
                <a:lnTo>
                  <a:pt x="237507" y="106878"/>
                </a:lnTo>
                <a:lnTo>
                  <a:pt x="237507" y="106878"/>
                </a:lnTo>
                <a:lnTo>
                  <a:pt x="237507" y="106878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3586348" y="4643252"/>
            <a:ext cx="1175657" cy="213756"/>
          </a:xfrm>
          <a:custGeom>
            <a:avLst/>
            <a:gdLst>
              <a:gd name="connsiteX0" fmla="*/ 23751 w 1175657"/>
              <a:gd name="connsiteY0" fmla="*/ 0 h 213756"/>
              <a:gd name="connsiteX1" fmla="*/ 166255 w 1175657"/>
              <a:gd name="connsiteY1" fmla="*/ 35626 h 213756"/>
              <a:gd name="connsiteX2" fmla="*/ 273133 w 1175657"/>
              <a:gd name="connsiteY2" fmla="*/ 71252 h 213756"/>
              <a:gd name="connsiteX3" fmla="*/ 439387 w 1175657"/>
              <a:gd name="connsiteY3" fmla="*/ 59377 h 213756"/>
              <a:gd name="connsiteX4" fmla="*/ 1151907 w 1175657"/>
              <a:gd name="connsiteY4" fmla="*/ 71252 h 213756"/>
              <a:gd name="connsiteX5" fmla="*/ 1175657 w 1175657"/>
              <a:gd name="connsiteY5" fmla="*/ 190005 h 213756"/>
              <a:gd name="connsiteX6" fmla="*/ 1175657 w 1175657"/>
              <a:gd name="connsiteY6" fmla="*/ 190005 h 213756"/>
              <a:gd name="connsiteX7" fmla="*/ 724395 w 1175657"/>
              <a:gd name="connsiteY7" fmla="*/ 213756 h 213756"/>
              <a:gd name="connsiteX8" fmla="*/ 296883 w 1175657"/>
              <a:gd name="connsiteY8" fmla="*/ 178130 h 213756"/>
              <a:gd name="connsiteX9" fmla="*/ 0 w 1175657"/>
              <a:gd name="connsiteY9" fmla="*/ 178130 h 213756"/>
              <a:gd name="connsiteX10" fmla="*/ 23751 w 1175657"/>
              <a:gd name="connsiteY10" fmla="*/ 0 h 21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75657" h="213756">
                <a:moveTo>
                  <a:pt x="23751" y="0"/>
                </a:moveTo>
                <a:lnTo>
                  <a:pt x="166255" y="35626"/>
                </a:lnTo>
                <a:lnTo>
                  <a:pt x="273133" y="71252"/>
                </a:lnTo>
                <a:lnTo>
                  <a:pt x="439387" y="59377"/>
                </a:lnTo>
                <a:lnTo>
                  <a:pt x="1151907" y="71252"/>
                </a:lnTo>
                <a:lnTo>
                  <a:pt x="1175657" y="190005"/>
                </a:lnTo>
                <a:lnTo>
                  <a:pt x="1175657" y="190005"/>
                </a:lnTo>
                <a:lnTo>
                  <a:pt x="724395" y="213756"/>
                </a:lnTo>
                <a:lnTo>
                  <a:pt x="296883" y="178130"/>
                </a:lnTo>
                <a:lnTo>
                  <a:pt x="0" y="178130"/>
                </a:lnTo>
                <a:lnTo>
                  <a:pt x="23751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3669475" y="4845132"/>
            <a:ext cx="950026" cy="938151"/>
          </a:xfrm>
          <a:custGeom>
            <a:avLst/>
            <a:gdLst>
              <a:gd name="connsiteX0" fmla="*/ 0 w 950026"/>
              <a:gd name="connsiteY0" fmla="*/ 0 h 938151"/>
              <a:gd name="connsiteX1" fmla="*/ 106878 w 950026"/>
              <a:gd name="connsiteY1" fmla="*/ 166255 h 938151"/>
              <a:gd name="connsiteX2" fmla="*/ 201881 w 950026"/>
              <a:gd name="connsiteY2" fmla="*/ 320634 h 938151"/>
              <a:gd name="connsiteX3" fmla="*/ 332509 w 950026"/>
              <a:gd name="connsiteY3" fmla="*/ 475013 h 938151"/>
              <a:gd name="connsiteX4" fmla="*/ 391886 w 950026"/>
              <a:gd name="connsiteY4" fmla="*/ 558141 h 938151"/>
              <a:gd name="connsiteX5" fmla="*/ 391886 w 950026"/>
              <a:gd name="connsiteY5" fmla="*/ 558141 h 938151"/>
              <a:gd name="connsiteX6" fmla="*/ 570016 w 950026"/>
              <a:gd name="connsiteY6" fmla="*/ 724395 h 938151"/>
              <a:gd name="connsiteX7" fmla="*/ 641268 w 950026"/>
              <a:gd name="connsiteY7" fmla="*/ 831273 h 938151"/>
              <a:gd name="connsiteX8" fmla="*/ 641268 w 950026"/>
              <a:gd name="connsiteY8" fmla="*/ 831273 h 938151"/>
              <a:gd name="connsiteX9" fmla="*/ 712520 w 950026"/>
              <a:gd name="connsiteY9" fmla="*/ 938151 h 938151"/>
              <a:gd name="connsiteX10" fmla="*/ 950026 w 950026"/>
              <a:gd name="connsiteY10" fmla="*/ 938151 h 938151"/>
              <a:gd name="connsiteX11" fmla="*/ 819398 w 950026"/>
              <a:gd name="connsiteY11" fmla="*/ 783772 h 938151"/>
              <a:gd name="connsiteX12" fmla="*/ 653143 w 950026"/>
              <a:gd name="connsiteY12" fmla="*/ 629393 h 938151"/>
              <a:gd name="connsiteX13" fmla="*/ 522515 w 950026"/>
              <a:gd name="connsiteY13" fmla="*/ 498764 h 938151"/>
              <a:gd name="connsiteX14" fmla="*/ 415637 w 950026"/>
              <a:gd name="connsiteY14" fmla="*/ 380011 h 938151"/>
              <a:gd name="connsiteX15" fmla="*/ 332509 w 950026"/>
              <a:gd name="connsiteY15" fmla="*/ 237507 h 938151"/>
              <a:gd name="connsiteX16" fmla="*/ 332509 w 950026"/>
              <a:gd name="connsiteY16" fmla="*/ 237507 h 938151"/>
              <a:gd name="connsiteX17" fmla="*/ 249382 w 950026"/>
              <a:gd name="connsiteY17" fmla="*/ 95003 h 938151"/>
              <a:gd name="connsiteX18" fmla="*/ 249382 w 950026"/>
              <a:gd name="connsiteY18" fmla="*/ 95003 h 938151"/>
              <a:gd name="connsiteX19" fmla="*/ 190006 w 950026"/>
              <a:gd name="connsiteY19" fmla="*/ 11876 h 938151"/>
              <a:gd name="connsiteX20" fmla="*/ 190006 w 950026"/>
              <a:gd name="connsiteY20" fmla="*/ 11876 h 938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950026" h="938151">
                <a:moveTo>
                  <a:pt x="0" y="0"/>
                </a:moveTo>
                <a:lnTo>
                  <a:pt x="106878" y="166255"/>
                </a:lnTo>
                <a:lnTo>
                  <a:pt x="201881" y="320634"/>
                </a:lnTo>
                <a:lnTo>
                  <a:pt x="332509" y="475013"/>
                </a:lnTo>
                <a:lnTo>
                  <a:pt x="391886" y="558141"/>
                </a:lnTo>
                <a:lnTo>
                  <a:pt x="391886" y="558141"/>
                </a:lnTo>
                <a:lnTo>
                  <a:pt x="570016" y="724395"/>
                </a:lnTo>
                <a:lnTo>
                  <a:pt x="641268" y="831273"/>
                </a:lnTo>
                <a:lnTo>
                  <a:pt x="641268" y="831273"/>
                </a:lnTo>
                <a:lnTo>
                  <a:pt x="712520" y="938151"/>
                </a:lnTo>
                <a:lnTo>
                  <a:pt x="950026" y="938151"/>
                </a:lnTo>
                <a:lnTo>
                  <a:pt x="819398" y="783772"/>
                </a:lnTo>
                <a:lnTo>
                  <a:pt x="653143" y="629393"/>
                </a:lnTo>
                <a:lnTo>
                  <a:pt x="522515" y="498764"/>
                </a:lnTo>
                <a:lnTo>
                  <a:pt x="415637" y="380011"/>
                </a:lnTo>
                <a:lnTo>
                  <a:pt x="332509" y="237507"/>
                </a:lnTo>
                <a:lnTo>
                  <a:pt x="332509" y="237507"/>
                </a:lnTo>
                <a:lnTo>
                  <a:pt x="249382" y="95003"/>
                </a:lnTo>
                <a:lnTo>
                  <a:pt x="249382" y="95003"/>
                </a:lnTo>
                <a:lnTo>
                  <a:pt x="190006" y="11876"/>
                </a:lnTo>
                <a:lnTo>
                  <a:pt x="190006" y="11876"/>
                </a:lnTo>
              </a:path>
            </a:pathLst>
          </a:custGeom>
          <a:solidFill>
            <a:schemeClr val="accent2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3503221" y="4845132"/>
            <a:ext cx="1056904" cy="926276"/>
          </a:xfrm>
          <a:custGeom>
            <a:avLst/>
            <a:gdLst>
              <a:gd name="connsiteX0" fmla="*/ 807522 w 1056904"/>
              <a:gd name="connsiteY0" fmla="*/ 0 h 926276"/>
              <a:gd name="connsiteX1" fmla="*/ 676893 w 1056904"/>
              <a:gd name="connsiteY1" fmla="*/ 166255 h 926276"/>
              <a:gd name="connsiteX2" fmla="*/ 593766 w 1056904"/>
              <a:gd name="connsiteY2" fmla="*/ 237507 h 926276"/>
              <a:gd name="connsiteX3" fmla="*/ 451262 w 1056904"/>
              <a:gd name="connsiteY3" fmla="*/ 427512 h 926276"/>
              <a:gd name="connsiteX4" fmla="*/ 368135 w 1056904"/>
              <a:gd name="connsiteY4" fmla="*/ 522515 h 926276"/>
              <a:gd name="connsiteX5" fmla="*/ 285008 w 1056904"/>
              <a:gd name="connsiteY5" fmla="*/ 629393 h 926276"/>
              <a:gd name="connsiteX6" fmla="*/ 142504 w 1056904"/>
              <a:gd name="connsiteY6" fmla="*/ 724395 h 926276"/>
              <a:gd name="connsiteX7" fmla="*/ 71252 w 1056904"/>
              <a:gd name="connsiteY7" fmla="*/ 807523 h 926276"/>
              <a:gd name="connsiteX8" fmla="*/ 71252 w 1056904"/>
              <a:gd name="connsiteY8" fmla="*/ 807523 h 926276"/>
              <a:gd name="connsiteX9" fmla="*/ 0 w 1056904"/>
              <a:gd name="connsiteY9" fmla="*/ 902525 h 926276"/>
              <a:gd name="connsiteX10" fmla="*/ 285008 w 1056904"/>
              <a:gd name="connsiteY10" fmla="*/ 926276 h 926276"/>
              <a:gd name="connsiteX11" fmla="*/ 368135 w 1056904"/>
              <a:gd name="connsiteY11" fmla="*/ 855024 h 926276"/>
              <a:gd name="connsiteX12" fmla="*/ 475013 w 1056904"/>
              <a:gd name="connsiteY12" fmla="*/ 712520 h 926276"/>
              <a:gd name="connsiteX13" fmla="*/ 558140 w 1056904"/>
              <a:gd name="connsiteY13" fmla="*/ 617517 h 926276"/>
              <a:gd name="connsiteX14" fmla="*/ 665018 w 1056904"/>
              <a:gd name="connsiteY14" fmla="*/ 463138 h 926276"/>
              <a:gd name="connsiteX15" fmla="*/ 771896 w 1056904"/>
              <a:gd name="connsiteY15" fmla="*/ 344385 h 926276"/>
              <a:gd name="connsiteX16" fmla="*/ 890649 w 1056904"/>
              <a:gd name="connsiteY16" fmla="*/ 249382 h 926276"/>
              <a:gd name="connsiteX17" fmla="*/ 961901 w 1056904"/>
              <a:gd name="connsiteY17" fmla="*/ 142504 h 926276"/>
              <a:gd name="connsiteX18" fmla="*/ 961901 w 1056904"/>
              <a:gd name="connsiteY18" fmla="*/ 142504 h 926276"/>
              <a:gd name="connsiteX19" fmla="*/ 1056904 w 1056904"/>
              <a:gd name="connsiteY19" fmla="*/ 35626 h 926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6904" h="926276">
                <a:moveTo>
                  <a:pt x="807522" y="0"/>
                </a:moveTo>
                <a:lnTo>
                  <a:pt x="676893" y="166255"/>
                </a:lnTo>
                <a:lnTo>
                  <a:pt x="593766" y="237507"/>
                </a:lnTo>
                <a:lnTo>
                  <a:pt x="451262" y="427512"/>
                </a:lnTo>
                <a:lnTo>
                  <a:pt x="368135" y="522515"/>
                </a:lnTo>
                <a:lnTo>
                  <a:pt x="285008" y="629393"/>
                </a:lnTo>
                <a:lnTo>
                  <a:pt x="142504" y="724395"/>
                </a:lnTo>
                <a:lnTo>
                  <a:pt x="71252" y="807523"/>
                </a:lnTo>
                <a:lnTo>
                  <a:pt x="71252" y="807523"/>
                </a:lnTo>
                <a:lnTo>
                  <a:pt x="0" y="902525"/>
                </a:lnTo>
                <a:lnTo>
                  <a:pt x="285008" y="926276"/>
                </a:lnTo>
                <a:lnTo>
                  <a:pt x="368135" y="855024"/>
                </a:lnTo>
                <a:lnTo>
                  <a:pt x="475013" y="712520"/>
                </a:lnTo>
                <a:lnTo>
                  <a:pt x="558140" y="617517"/>
                </a:lnTo>
                <a:lnTo>
                  <a:pt x="665018" y="463138"/>
                </a:lnTo>
                <a:lnTo>
                  <a:pt x="771896" y="344385"/>
                </a:lnTo>
                <a:lnTo>
                  <a:pt x="890649" y="249382"/>
                </a:lnTo>
                <a:lnTo>
                  <a:pt x="961901" y="142504"/>
                </a:lnTo>
                <a:lnTo>
                  <a:pt x="961901" y="142504"/>
                </a:lnTo>
                <a:lnTo>
                  <a:pt x="1056904" y="35626"/>
                </a:lnTo>
              </a:path>
            </a:pathLst>
          </a:custGeom>
          <a:solidFill>
            <a:schemeClr val="accent2">
              <a:lumMod val="75000"/>
            </a:schemeClr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4108862" y="1710047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 flipH="1" flipV="1">
            <a:off x="4661065" y="1579418"/>
            <a:ext cx="45719" cy="45719"/>
          </a:xfrm>
          <a:prstGeom prst="ellips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4096987" y="1686296"/>
            <a:ext cx="0" cy="0"/>
          </a:xfrm>
          <a:custGeom>
            <a:avLst/>
            <a:gdLst>
              <a:gd name="connsiteX0" fmla="*/ 0 w 0"/>
              <a:gd name="connsiteY0" fmla="*/ 0 h 0"/>
              <a:gd name="connsiteX1" fmla="*/ 0 w 0"/>
              <a:gd name="connsiteY1" fmla="*/ 0 h 0"/>
              <a:gd name="connsiteX2" fmla="*/ 0 w 0"/>
              <a:gd name="connsiteY2" fmla="*/ 0 h 0"/>
              <a:gd name="connsiteX3" fmla="*/ 0 w 0"/>
              <a:gd name="connsiteY3" fmla="*/ 0 h 0"/>
              <a:gd name="connsiteX4" fmla="*/ 0 w 0"/>
              <a:gd name="connsiteY4" fmla="*/ 0 h 0"/>
              <a:gd name="connsiteX5" fmla="*/ 0 w 0"/>
              <a:gd name="connsiteY5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5427023" y="831273"/>
            <a:ext cx="2481943" cy="3431969"/>
          </a:xfrm>
          <a:custGeom>
            <a:avLst/>
            <a:gdLst>
              <a:gd name="connsiteX0" fmla="*/ 11876 w 2481943"/>
              <a:gd name="connsiteY0" fmla="*/ 463137 h 3431969"/>
              <a:gd name="connsiteX1" fmla="*/ 11876 w 2481943"/>
              <a:gd name="connsiteY1" fmla="*/ 1674421 h 3431969"/>
              <a:gd name="connsiteX2" fmla="*/ 11876 w 2481943"/>
              <a:gd name="connsiteY2" fmla="*/ 2232561 h 3431969"/>
              <a:gd name="connsiteX3" fmla="*/ 59377 w 2481943"/>
              <a:gd name="connsiteY3" fmla="*/ 2351314 h 3431969"/>
              <a:gd name="connsiteX4" fmla="*/ 59377 w 2481943"/>
              <a:gd name="connsiteY4" fmla="*/ 2470067 h 3431969"/>
              <a:gd name="connsiteX5" fmla="*/ 35626 w 2481943"/>
              <a:gd name="connsiteY5" fmla="*/ 2600696 h 3431969"/>
              <a:gd name="connsiteX6" fmla="*/ 35626 w 2481943"/>
              <a:gd name="connsiteY6" fmla="*/ 2600696 h 3431969"/>
              <a:gd name="connsiteX7" fmla="*/ 35626 w 2481943"/>
              <a:gd name="connsiteY7" fmla="*/ 2778826 h 3431969"/>
              <a:gd name="connsiteX8" fmla="*/ 35626 w 2481943"/>
              <a:gd name="connsiteY8" fmla="*/ 2778826 h 3431969"/>
              <a:gd name="connsiteX9" fmla="*/ 0 w 2481943"/>
              <a:gd name="connsiteY9" fmla="*/ 3111335 h 3431969"/>
              <a:gd name="connsiteX10" fmla="*/ 0 w 2481943"/>
              <a:gd name="connsiteY10" fmla="*/ 3111335 h 3431969"/>
              <a:gd name="connsiteX11" fmla="*/ 415637 w 2481943"/>
              <a:gd name="connsiteY11" fmla="*/ 3135085 h 3431969"/>
              <a:gd name="connsiteX12" fmla="*/ 570016 w 2481943"/>
              <a:gd name="connsiteY12" fmla="*/ 3158836 h 3431969"/>
              <a:gd name="connsiteX13" fmla="*/ 570016 w 2481943"/>
              <a:gd name="connsiteY13" fmla="*/ 3158836 h 3431969"/>
              <a:gd name="connsiteX14" fmla="*/ 902525 w 2481943"/>
              <a:gd name="connsiteY14" fmla="*/ 3182587 h 3431969"/>
              <a:gd name="connsiteX15" fmla="*/ 1056904 w 2481943"/>
              <a:gd name="connsiteY15" fmla="*/ 3206337 h 3431969"/>
              <a:gd name="connsiteX16" fmla="*/ 1294411 w 2481943"/>
              <a:gd name="connsiteY16" fmla="*/ 3218213 h 3431969"/>
              <a:gd name="connsiteX17" fmla="*/ 1508167 w 2481943"/>
              <a:gd name="connsiteY17" fmla="*/ 3265714 h 3431969"/>
              <a:gd name="connsiteX18" fmla="*/ 1662546 w 2481943"/>
              <a:gd name="connsiteY18" fmla="*/ 3265714 h 3431969"/>
              <a:gd name="connsiteX19" fmla="*/ 1888177 w 2481943"/>
              <a:gd name="connsiteY19" fmla="*/ 3313215 h 3431969"/>
              <a:gd name="connsiteX20" fmla="*/ 2066307 w 2481943"/>
              <a:gd name="connsiteY20" fmla="*/ 3336966 h 3431969"/>
              <a:gd name="connsiteX21" fmla="*/ 2303813 w 2481943"/>
              <a:gd name="connsiteY21" fmla="*/ 3420093 h 3431969"/>
              <a:gd name="connsiteX22" fmla="*/ 2470068 w 2481943"/>
              <a:gd name="connsiteY22" fmla="*/ 3431969 h 3431969"/>
              <a:gd name="connsiteX23" fmla="*/ 2470068 w 2481943"/>
              <a:gd name="connsiteY23" fmla="*/ 3431969 h 3431969"/>
              <a:gd name="connsiteX24" fmla="*/ 2481943 w 2481943"/>
              <a:gd name="connsiteY24" fmla="*/ 2885704 h 3431969"/>
              <a:gd name="connsiteX25" fmla="*/ 2481943 w 2481943"/>
              <a:gd name="connsiteY25" fmla="*/ 2885704 h 3431969"/>
              <a:gd name="connsiteX26" fmla="*/ 2386941 w 2481943"/>
              <a:gd name="connsiteY26" fmla="*/ 2731324 h 3431969"/>
              <a:gd name="connsiteX27" fmla="*/ 2386941 w 2481943"/>
              <a:gd name="connsiteY27" fmla="*/ 2600696 h 3431969"/>
              <a:gd name="connsiteX28" fmla="*/ 2410691 w 2481943"/>
              <a:gd name="connsiteY28" fmla="*/ 2410691 h 3431969"/>
              <a:gd name="connsiteX29" fmla="*/ 2410691 w 2481943"/>
              <a:gd name="connsiteY29" fmla="*/ 2232561 h 3431969"/>
              <a:gd name="connsiteX30" fmla="*/ 2410691 w 2481943"/>
              <a:gd name="connsiteY30" fmla="*/ 2101932 h 3431969"/>
              <a:gd name="connsiteX31" fmla="*/ 2422567 w 2481943"/>
              <a:gd name="connsiteY31" fmla="*/ 1995054 h 3431969"/>
              <a:gd name="connsiteX32" fmla="*/ 2375065 w 2481943"/>
              <a:gd name="connsiteY32" fmla="*/ 1864426 h 3431969"/>
              <a:gd name="connsiteX33" fmla="*/ 2363190 w 2481943"/>
              <a:gd name="connsiteY33" fmla="*/ 1674421 h 3431969"/>
              <a:gd name="connsiteX34" fmla="*/ 2375065 w 2481943"/>
              <a:gd name="connsiteY34" fmla="*/ 1496291 h 3431969"/>
              <a:gd name="connsiteX35" fmla="*/ 2375065 w 2481943"/>
              <a:gd name="connsiteY35" fmla="*/ 1377537 h 3431969"/>
              <a:gd name="connsiteX36" fmla="*/ 2327564 w 2481943"/>
              <a:gd name="connsiteY36" fmla="*/ 1235033 h 3431969"/>
              <a:gd name="connsiteX37" fmla="*/ 2351315 w 2481943"/>
              <a:gd name="connsiteY37" fmla="*/ 985652 h 3431969"/>
              <a:gd name="connsiteX38" fmla="*/ 2339439 w 2481943"/>
              <a:gd name="connsiteY38" fmla="*/ 617517 h 3431969"/>
              <a:gd name="connsiteX39" fmla="*/ 2339439 w 2481943"/>
              <a:gd name="connsiteY39" fmla="*/ 427511 h 3431969"/>
              <a:gd name="connsiteX40" fmla="*/ 2339439 w 2481943"/>
              <a:gd name="connsiteY40" fmla="*/ 427511 h 3431969"/>
              <a:gd name="connsiteX41" fmla="*/ 2268187 w 2481943"/>
              <a:gd name="connsiteY41" fmla="*/ 225631 h 3431969"/>
              <a:gd name="connsiteX42" fmla="*/ 2256312 w 2481943"/>
              <a:gd name="connsiteY42" fmla="*/ 59376 h 3431969"/>
              <a:gd name="connsiteX43" fmla="*/ 2256312 w 2481943"/>
              <a:gd name="connsiteY43" fmla="*/ 59376 h 3431969"/>
              <a:gd name="connsiteX44" fmla="*/ 1959429 w 2481943"/>
              <a:gd name="connsiteY44" fmla="*/ 0 h 3431969"/>
              <a:gd name="connsiteX45" fmla="*/ 1959429 w 2481943"/>
              <a:gd name="connsiteY45" fmla="*/ 0 h 3431969"/>
              <a:gd name="connsiteX46" fmla="*/ 1745673 w 2481943"/>
              <a:gd name="connsiteY46" fmla="*/ 71252 h 3431969"/>
              <a:gd name="connsiteX47" fmla="*/ 1615045 w 2481943"/>
              <a:gd name="connsiteY47" fmla="*/ 95002 h 3431969"/>
              <a:gd name="connsiteX48" fmla="*/ 1615045 w 2481943"/>
              <a:gd name="connsiteY48" fmla="*/ 95002 h 3431969"/>
              <a:gd name="connsiteX49" fmla="*/ 1436915 w 2481943"/>
              <a:gd name="connsiteY49" fmla="*/ 213756 h 3431969"/>
              <a:gd name="connsiteX50" fmla="*/ 1436915 w 2481943"/>
              <a:gd name="connsiteY50" fmla="*/ 213756 h 3431969"/>
              <a:gd name="connsiteX51" fmla="*/ 1246909 w 2481943"/>
              <a:gd name="connsiteY51" fmla="*/ 249382 h 3431969"/>
              <a:gd name="connsiteX52" fmla="*/ 1092530 w 2481943"/>
              <a:gd name="connsiteY52" fmla="*/ 296883 h 3431969"/>
              <a:gd name="connsiteX53" fmla="*/ 1092530 w 2481943"/>
              <a:gd name="connsiteY53" fmla="*/ 296883 h 3431969"/>
              <a:gd name="connsiteX54" fmla="*/ 819398 w 2481943"/>
              <a:gd name="connsiteY54" fmla="*/ 344384 h 3431969"/>
              <a:gd name="connsiteX55" fmla="*/ 688769 w 2481943"/>
              <a:gd name="connsiteY55" fmla="*/ 356259 h 3431969"/>
              <a:gd name="connsiteX56" fmla="*/ 581891 w 2481943"/>
              <a:gd name="connsiteY56" fmla="*/ 368135 h 3431969"/>
              <a:gd name="connsiteX57" fmla="*/ 451263 w 2481943"/>
              <a:gd name="connsiteY57" fmla="*/ 403761 h 3431969"/>
              <a:gd name="connsiteX58" fmla="*/ 451263 w 2481943"/>
              <a:gd name="connsiteY58" fmla="*/ 403761 h 3431969"/>
              <a:gd name="connsiteX59" fmla="*/ 344385 w 2481943"/>
              <a:gd name="connsiteY59" fmla="*/ 451262 h 3431969"/>
              <a:gd name="connsiteX60" fmla="*/ 201881 w 2481943"/>
              <a:gd name="connsiteY60" fmla="*/ 451262 h 3431969"/>
              <a:gd name="connsiteX61" fmla="*/ 201881 w 2481943"/>
              <a:gd name="connsiteY61" fmla="*/ 451262 h 3431969"/>
              <a:gd name="connsiteX62" fmla="*/ 106878 w 2481943"/>
              <a:gd name="connsiteY62" fmla="*/ 486888 h 3431969"/>
              <a:gd name="connsiteX63" fmla="*/ 11876 w 2481943"/>
              <a:gd name="connsiteY63" fmla="*/ 463137 h 343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2481943" h="3431969">
                <a:moveTo>
                  <a:pt x="11876" y="463137"/>
                </a:moveTo>
                <a:lnTo>
                  <a:pt x="11876" y="1674421"/>
                </a:lnTo>
                <a:lnTo>
                  <a:pt x="11876" y="2232561"/>
                </a:lnTo>
                <a:lnTo>
                  <a:pt x="59377" y="2351314"/>
                </a:lnTo>
                <a:lnTo>
                  <a:pt x="59377" y="2470067"/>
                </a:lnTo>
                <a:lnTo>
                  <a:pt x="35626" y="2600696"/>
                </a:lnTo>
                <a:lnTo>
                  <a:pt x="35626" y="2600696"/>
                </a:lnTo>
                <a:lnTo>
                  <a:pt x="35626" y="2778826"/>
                </a:lnTo>
                <a:lnTo>
                  <a:pt x="35626" y="2778826"/>
                </a:lnTo>
                <a:lnTo>
                  <a:pt x="0" y="3111335"/>
                </a:lnTo>
                <a:lnTo>
                  <a:pt x="0" y="3111335"/>
                </a:lnTo>
                <a:lnTo>
                  <a:pt x="415637" y="3135085"/>
                </a:lnTo>
                <a:lnTo>
                  <a:pt x="570016" y="3158836"/>
                </a:lnTo>
                <a:lnTo>
                  <a:pt x="570016" y="3158836"/>
                </a:lnTo>
                <a:lnTo>
                  <a:pt x="902525" y="3182587"/>
                </a:lnTo>
                <a:lnTo>
                  <a:pt x="1056904" y="3206337"/>
                </a:lnTo>
                <a:lnTo>
                  <a:pt x="1294411" y="3218213"/>
                </a:lnTo>
                <a:lnTo>
                  <a:pt x="1508167" y="3265714"/>
                </a:lnTo>
                <a:lnTo>
                  <a:pt x="1662546" y="3265714"/>
                </a:lnTo>
                <a:lnTo>
                  <a:pt x="1888177" y="3313215"/>
                </a:lnTo>
                <a:lnTo>
                  <a:pt x="2066307" y="3336966"/>
                </a:lnTo>
                <a:lnTo>
                  <a:pt x="2303813" y="3420093"/>
                </a:lnTo>
                <a:lnTo>
                  <a:pt x="2470068" y="3431969"/>
                </a:lnTo>
                <a:lnTo>
                  <a:pt x="2470068" y="3431969"/>
                </a:lnTo>
                <a:lnTo>
                  <a:pt x="2481943" y="2885704"/>
                </a:lnTo>
                <a:lnTo>
                  <a:pt x="2481943" y="2885704"/>
                </a:lnTo>
                <a:lnTo>
                  <a:pt x="2386941" y="2731324"/>
                </a:lnTo>
                <a:lnTo>
                  <a:pt x="2386941" y="2600696"/>
                </a:lnTo>
                <a:lnTo>
                  <a:pt x="2410691" y="2410691"/>
                </a:lnTo>
                <a:lnTo>
                  <a:pt x="2410691" y="2232561"/>
                </a:lnTo>
                <a:lnTo>
                  <a:pt x="2410691" y="2101932"/>
                </a:lnTo>
                <a:lnTo>
                  <a:pt x="2422567" y="1995054"/>
                </a:lnTo>
                <a:lnTo>
                  <a:pt x="2375065" y="1864426"/>
                </a:lnTo>
                <a:lnTo>
                  <a:pt x="2363190" y="1674421"/>
                </a:lnTo>
                <a:lnTo>
                  <a:pt x="2375065" y="1496291"/>
                </a:lnTo>
                <a:lnTo>
                  <a:pt x="2375065" y="1377537"/>
                </a:lnTo>
                <a:lnTo>
                  <a:pt x="2327564" y="1235033"/>
                </a:lnTo>
                <a:lnTo>
                  <a:pt x="2351315" y="985652"/>
                </a:lnTo>
                <a:lnTo>
                  <a:pt x="2339439" y="617517"/>
                </a:lnTo>
                <a:lnTo>
                  <a:pt x="2339439" y="427511"/>
                </a:lnTo>
                <a:lnTo>
                  <a:pt x="2339439" y="427511"/>
                </a:lnTo>
                <a:lnTo>
                  <a:pt x="2268187" y="225631"/>
                </a:lnTo>
                <a:lnTo>
                  <a:pt x="2256312" y="59376"/>
                </a:lnTo>
                <a:lnTo>
                  <a:pt x="2256312" y="59376"/>
                </a:lnTo>
                <a:lnTo>
                  <a:pt x="1959429" y="0"/>
                </a:lnTo>
                <a:lnTo>
                  <a:pt x="1959429" y="0"/>
                </a:lnTo>
                <a:lnTo>
                  <a:pt x="1745673" y="71252"/>
                </a:lnTo>
                <a:lnTo>
                  <a:pt x="1615045" y="95002"/>
                </a:lnTo>
                <a:lnTo>
                  <a:pt x="1615045" y="95002"/>
                </a:lnTo>
                <a:lnTo>
                  <a:pt x="1436915" y="213756"/>
                </a:lnTo>
                <a:lnTo>
                  <a:pt x="1436915" y="213756"/>
                </a:lnTo>
                <a:lnTo>
                  <a:pt x="1246909" y="249382"/>
                </a:lnTo>
                <a:lnTo>
                  <a:pt x="1092530" y="296883"/>
                </a:lnTo>
                <a:lnTo>
                  <a:pt x="1092530" y="296883"/>
                </a:lnTo>
                <a:lnTo>
                  <a:pt x="819398" y="344384"/>
                </a:lnTo>
                <a:lnTo>
                  <a:pt x="688769" y="356259"/>
                </a:lnTo>
                <a:lnTo>
                  <a:pt x="581891" y="368135"/>
                </a:lnTo>
                <a:lnTo>
                  <a:pt x="451263" y="403761"/>
                </a:lnTo>
                <a:lnTo>
                  <a:pt x="451263" y="403761"/>
                </a:lnTo>
                <a:lnTo>
                  <a:pt x="344385" y="451262"/>
                </a:lnTo>
                <a:lnTo>
                  <a:pt x="201881" y="451262"/>
                </a:lnTo>
                <a:lnTo>
                  <a:pt x="201881" y="451262"/>
                </a:lnTo>
                <a:lnTo>
                  <a:pt x="106878" y="486888"/>
                </a:lnTo>
                <a:lnTo>
                  <a:pt x="11876" y="463137"/>
                </a:lnTo>
                <a:close/>
              </a:path>
            </a:pathLst>
          </a:custGeom>
          <a:solidFill>
            <a:schemeClr val="bg2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6198919" y="914400"/>
            <a:ext cx="296884" cy="213756"/>
          </a:xfrm>
          <a:custGeom>
            <a:avLst/>
            <a:gdLst>
              <a:gd name="connsiteX0" fmla="*/ 23751 w 296884"/>
              <a:gd name="connsiteY0" fmla="*/ 213756 h 213756"/>
              <a:gd name="connsiteX1" fmla="*/ 23751 w 296884"/>
              <a:gd name="connsiteY1" fmla="*/ 213756 h 213756"/>
              <a:gd name="connsiteX2" fmla="*/ 0 w 296884"/>
              <a:gd name="connsiteY2" fmla="*/ 83127 h 213756"/>
              <a:gd name="connsiteX3" fmla="*/ 0 w 296884"/>
              <a:gd name="connsiteY3" fmla="*/ 83127 h 213756"/>
              <a:gd name="connsiteX4" fmla="*/ 178130 w 296884"/>
              <a:gd name="connsiteY4" fmla="*/ 47501 h 213756"/>
              <a:gd name="connsiteX5" fmla="*/ 273133 w 296884"/>
              <a:gd name="connsiteY5" fmla="*/ 0 h 213756"/>
              <a:gd name="connsiteX6" fmla="*/ 273133 w 296884"/>
              <a:gd name="connsiteY6" fmla="*/ 0 h 213756"/>
              <a:gd name="connsiteX7" fmla="*/ 273133 w 296884"/>
              <a:gd name="connsiteY7" fmla="*/ 0 h 213756"/>
              <a:gd name="connsiteX8" fmla="*/ 296884 w 296884"/>
              <a:gd name="connsiteY8" fmla="*/ 166255 h 213756"/>
              <a:gd name="connsiteX9" fmla="*/ 296884 w 296884"/>
              <a:gd name="connsiteY9" fmla="*/ 166255 h 213756"/>
              <a:gd name="connsiteX10" fmla="*/ 296884 w 296884"/>
              <a:gd name="connsiteY10" fmla="*/ 166255 h 213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884" h="213756">
                <a:moveTo>
                  <a:pt x="23751" y="213756"/>
                </a:moveTo>
                <a:lnTo>
                  <a:pt x="23751" y="213756"/>
                </a:lnTo>
                <a:lnTo>
                  <a:pt x="0" y="83127"/>
                </a:lnTo>
                <a:lnTo>
                  <a:pt x="0" y="83127"/>
                </a:lnTo>
                <a:lnTo>
                  <a:pt x="178130" y="47501"/>
                </a:lnTo>
                <a:lnTo>
                  <a:pt x="273133" y="0"/>
                </a:lnTo>
                <a:lnTo>
                  <a:pt x="273133" y="0"/>
                </a:lnTo>
                <a:lnTo>
                  <a:pt x="273133" y="0"/>
                </a:lnTo>
                <a:lnTo>
                  <a:pt x="296884" y="166255"/>
                </a:lnTo>
                <a:lnTo>
                  <a:pt x="296884" y="166255"/>
                </a:lnTo>
                <a:lnTo>
                  <a:pt x="296884" y="166255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/>
          <p:cNvSpPr/>
          <p:nvPr/>
        </p:nvSpPr>
        <p:spPr>
          <a:xfrm>
            <a:off x="5450774" y="3966358"/>
            <a:ext cx="807522" cy="570016"/>
          </a:xfrm>
          <a:custGeom>
            <a:avLst/>
            <a:gdLst>
              <a:gd name="connsiteX0" fmla="*/ 285008 w 807522"/>
              <a:gd name="connsiteY0" fmla="*/ 0 h 570016"/>
              <a:gd name="connsiteX1" fmla="*/ 213756 w 807522"/>
              <a:gd name="connsiteY1" fmla="*/ 106878 h 570016"/>
              <a:gd name="connsiteX2" fmla="*/ 213756 w 807522"/>
              <a:gd name="connsiteY2" fmla="*/ 106878 h 570016"/>
              <a:gd name="connsiteX3" fmla="*/ 47501 w 807522"/>
              <a:gd name="connsiteY3" fmla="*/ 166255 h 570016"/>
              <a:gd name="connsiteX4" fmla="*/ 47501 w 807522"/>
              <a:gd name="connsiteY4" fmla="*/ 166255 h 570016"/>
              <a:gd name="connsiteX5" fmla="*/ 0 w 807522"/>
              <a:gd name="connsiteY5" fmla="*/ 332510 h 570016"/>
              <a:gd name="connsiteX6" fmla="*/ 0 w 807522"/>
              <a:gd name="connsiteY6" fmla="*/ 332510 h 570016"/>
              <a:gd name="connsiteX7" fmla="*/ 11875 w 807522"/>
              <a:gd name="connsiteY7" fmla="*/ 451263 h 570016"/>
              <a:gd name="connsiteX8" fmla="*/ 154379 w 807522"/>
              <a:gd name="connsiteY8" fmla="*/ 451263 h 570016"/>
              <a:gd name="connsiteX9" fmla="*/ 154379 w 807522"/>
              <a:gd name="connsiteY9" fmla="*/ 451263 h 570016"/>
              <a:gd name="connsiteX10" fmla="*/ 356260 w 807522"/>
              <a:gd name="connsiteY10" fmla="*/ 463138 h 570016"/>
              <a:gd name="connsiteX11" fmla="*/ 356260 w 807522"/>
              <a:gd name="connsiteY11" fmla="*/ 463138 h 570016"/>
              <a:gd name="connsiteX12" fmla="*/ 463138 w 807522"/>
              <a:gd name="connsiteY12" fmla="*/ 534390 h 570016"/>
              <a:gd name="connsiteX13" fmla="*/ 463138 w 807522"/>
              <a:gd name="connsiteY13" fmla="*/ 534390 h 570016"/>
              <a:gd name="connsiteX14" fmla="*/ 653143 w 807522"/>
              <a:gd name="connsiteY14" fmla="*/ 546265 h 570016"/>
              <a:gd name="connsiteX15" fmla="*/ 653143 w 807522"/>
              <a:gd name="connsiteY15" fmla="*/ 546265 h 570016"/>
              <a:gd name="connsiteX16" fmla="*/ 807522 w 807522"/>
              <a:gd name="connsiteY16" fmla="*/ 570016 h 570016"/>
              <a:gd name="connsiteX17" fmla="*/ 807522 w 807522"/>
              <a:gd name="connsiteY17" fmla="*/ 570016 h 57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07522" h="570016">
                <a:moveTo>
                  <a:pt x="285008" y="0"/>
                </a:moveTo>
                <a:lnTo>
                  <a:pt x="213756" y="106878"/>
                </a:lnTo>
                <a:lnTo>
                  <a:pt x="213756" y="106878"/>
                </a:lnTo>
                <a:lnTo>
                  <a:pt x="47501" y="166255"/>
                </a:lnTo>
                <a:lnTo>
                  <a:pt x="47501" y="166255"/>
                </a:lnTo>
                <a:lnTo>
                  <a:pt x="0" y="332510"/>
                </a:lnTo>
                <a:lnTo>
                  <a:pt x="0" y="332510"/>
                </a:lnTo>
                <a:lnTo>
                  <a:pt x="11875" y="451263"/>
                </a:lnTo>
                <a:lnTo>
                  <a:pt x="154379" y="451263"/>
                </a:lnTo>
                <a:lnTo>
                  <a:pt x="154379" y="451263"/>
                </a:lnTo>
                <a:lnTo>
                  <a:pt x="356260" y="463138"/>
                </a:lnTo>
                <a:lnTo>
                  <a:pt x="356260" y="463138"/>
                </a:lnTo>
                <a:lnTo>
                  <a:pt x="463138" y="534390"/>
                </a:lnTo>
                <a:lnTo>
                  <a:pt x="463138" y="534390"/>
                </a:lnTo>
                <a:lnTo>
                  <a:pt x="653143" y="546265"/>
                </a:lnTo>
                <a:lnTo>
                  <a:pt x="653143" y="546265"/>
                </a:lnTo>
                <a:lnTo>
                  <a:pt x="807522" y="570016"/>
                </a:lnTo>
                <a:lnTo>
                  <a:pt x="807522" y="570016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5486400" y="4168239"/>
            <a:ext cx="1389413" cy="439387"/>
          </a:xfrm>
          <a:custGeom>
            <a:avLst/>
            <a:gdLst>
              <a:gd name="connsiteX0" fmla="*/ 700644 w 1389413"/>
              <a:gd name="connsiteY0" fmla="*/ 344384 h 439387"/>
              <a:gd name="connsiteX1" fmla="*/ 843148 w 1389413"/>
              <a:gd name="connsiteY1" fmla="*/ 380010 h 439387"/>
              <a:gd name="connsiteX2" fmla="*/ 1021278 w 1389413"/>
              <a:gd name="connsiteY2" fmla="*/ 415636 h 439387"/>
              <a:gd name="connsiteX3" fmla="*/ 1021278 w 1389413"/>
              <a:gd name="connsiteY3" fmla="*/ 415636 h 439387"/>
              <a:gd name="connsiteX4" fmla="*/ 1021278 w 1389413"/>
              <a:gd name="connsiteY4" fmla="*/ 415636 h 439387"/>
              <a:gd name="connsiteX5" fmla="*/ 1246909 w 1389413"/>
              <a:gd name="connsiteY5" fmla="*/ 439387 h 439387"/>
              <a:gd name="connsiteX6" fmla="*/ 1246909 w 1389413"/>
              <a:gd name="connsiteY6" fmla="*/ 439387 h 439387"/>
              <a:gd name="connsiteX7" fmla="*/ 1389413 w 1389413"/>
              <a:gd name="connsiteY7" fmla="*/ 368135 h 439387"/>
              <a:gd name="connsiteX8" fmla="*/ 1389413 w 1389413"/>
              <a:gd name="connsiteY8" fmla="*/ 213756 h 439387"/>
              <a:gd name="connsiteX9" fmla="*/ 1258784 w 1389413"/>
              <a:gd name="connsiteY9" fmla="*/ 166255 h 439387"/>
              <a:gd name="connsiteX10" fmla="*/ 1068779 w 1389413"/>
              <a:gd name="connsiteY10" fmla="*/ 118753 h 439387"/>
              <a:gd name="connsiteX11" fmla="*/ 926275 w 1389413"/>
              <a:gd name="connsiteY11" fmla="*/ 142504 h 439387"/>
              <a:gd name="connsiteX12" fmla="*/ 783771 w 1389413"/>
              <a:gd name="connsiteY12" fmla="*/ 130629 h 439387"/>
              <a:gd name="connsiteX13" fmla="*/ 665018 w 1389413"/>
              <a:gd name="connsiteY13" fmla="*/ 106878 h 439387"/>
              <a:gd name="connsiteX14" fmla="*/ 546265 w 1389413"/>
              <a:gd name="connsiteY14" fmla="*/ 83127 h 439387"/>
              <a:gd name="connsiteX15" fmla="*/ 415636 w 1389413"/>
              <a:gd name="connsiteY15" fmla="*/ 59377 h 439387"/>
              <a:gd name="connsiteX16" fmla="*/ 296883 w 1389413"/>
              <a:gd name="connsiteY16" fmla="*/ 59377 h 439387"/>
              <a:gd name="connsiteX17" fmla="*/ 296883 w 1389413"/>
              <a:gd name="connsiteY17" fmla="*/ 59377 h 439387"/>
              <a:gd name="connsiteX18" fmla="*/ 95003 w 1389413"/>
              <a:gd name="connsiteY18" fmla="*/ 47501 h 439387"/>
              <a:gd name="connsiteX19" fmla="*/ 95003 w 1389413"/>
              <a:gd name="connsiteY19" fmla="*/ 47501 h 439387"/>
              <a:gd name="connsiteX20" fmla="*/ 0 w 1389413"/>
              <a:gd name="connsiteY20" fmla="*/ 0 h 439387"/>
              <a:gd name="connsiteX21" fmla="*/ 0 w 1389413"/>
              <a:gd name="connsiteY21" fmla="*/ 0 h 43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389413" h="439387">
                <a:moveTo>
                  <a:pt x="700644" y="344384"/>
                </a:moveTo>
                <a:lnTo>
                  <a:pt x="843148" y="380010"/>
                </a:lnTo>
                <a:lnTo>
                  <a:pt x="1021278" y="415636"/>
                </a:lnTo>
                <a:lnTo>
                  <a:pt x="1021278" y="415636"/>
                </a:lnTo>
                <a:lnTo>
                  <a:pt x="1021278" y="415636"/>
                </a:lnTo>
                <a:lnTo>
                  <a:pt x="1246909" y="439387"/>
                </a:lnTo>
                <a:lnTo>
                  <a:pt x="1246909" y="439387"/>
                </a:lnTo>
                <a:lnTo>
                  <a:pt x="1389413" y="368135"/>
                </a:lnTo>
                <a:lnTo>
                  <a:pt x="1389413" y="213756"/>
                </a:lnTo>
                <a:lnTo>
                  <a:pt x="1258784" y="166255"/>
                </a:lnTo>
                <a:lnTo>
                  <a:pt x="1068779" y="118753"/>
                </a:lnTo>
                <a:lnTo>
                  <a:pt x="926275" y="142504"/>
                </a:lnTo>
                <a:lnTo>
                  <a:pt x="783771" y="130629"/>
                </a:lnTo>
                <a:lnTo>
                  <a:pt x="665018" y="106878"/>
                </a:lnTo>
                <a:lnTo>
                  <a:pt x="546265" y="83127"/>
                </a:lnTo>
                <a:lnTo>
                  <a:pt x="415636" y="59377"/>
                </a:lnTo>
                <a:lnTo>
                  <a:pt x="296883" y="59377"/>
                </a:lnTo>
                <a:lnTo>
                  <a:pt x="296883" y="59377"/>
                </a:lnTo>
                <a:lnTo>
                  <a:pt x="95003" y="47501"/>
                </a:lnTo>
                <a:lnTo>
                  <a:pt x="95003" y="47501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6887688" y="4156364"/>
            <a:ext cx="522515" cy="403761"/>
          </a:xfrm>
          <a:custGeom>
            <a:avLst/>
            <a:gdLst>
              <a:gd name="connsiteX0" fmla="*/ 0 w 522515"/>
              <a:gd name="connsiteY0" fmla="*/ 201880 h 403761"/>
              <a:gd name="connsiteX1" fmla="*/ 0 w 522515"/>
              <a:gd name="connsiteY1" fmla="*/ 201880 h 403761"/>
              <a:gd name="connsiteX2" fmla="*/ 0 w 522515"/>
              <a:gd name="connsiteY2" fmla="*/ 403761 h 403761"/>
              <a:gd name="connsiteX3" fmla="*/ 0 w 522515"/>
              <a:gd name="connsiteY3" fmla="*/ 403761 h 403761"/>
              <a:gd name="connsiteX4" fmla="*/ 130629 w 522515"/>
              <a:gd name="connsiteY4" fmla="*/ 380010 h 403761"/>
              <a:gd name="connsiteX5" fmla="*/ 249382 w 522515"/>
              <a:gd name="connsiteY5" fmla="*/ 380010 h 403761"/>
              <a:gd name="connsiteX6" fmla="*/ 249382 w 522515"/>
              <a:gd name="connsiteY6" fmla="*/ 380010 h 403761"/>
              <a:gd name="connsiteX7" fmla="*/ 356260 w 522515"/>
              <a:gd name="connsiteY7" fmla="*/ 308758 h 403761"/>
              <a:gd name="connsiteX8" fmla="*/ 356260 w 522515"/>
              <a:gd name="connsiteY8" fmla="*/ 308758 h 403761"/>
              <a:gd name="connsiteX9" fmla="*/ 510639 w 522515"/>
              <a:gd name="connsiteY9" fmla="*/ 308758 h 403761"/>
              <a:gd name="connsiteX10" fmla="*/ 510639 w 522515"/>
              <a:gd name="connsiteY10" fmla="*/ 308758 h 403761"/>
              <a:gd name="connsiteX11" fmla="*/ 510639 w 522515"/>
              <a:gd name="connsiteY11" fmla="*/ 308758 h 403761"/>
              <a:gd name="connsiteX12" fmla="*/ 522515 w 522515"/>
              <a:gd name="connsiteY12" fmla="*/ 118753 h 403761"/>
              <a:gd name="connsiteX13" fmla="*/ 522515 w 522515"/>
              <a:gd name="connsiteY13" fmla="*/ 118753 h 403761"/>
              <a:gd name="connsiteX14" fmla="*/ 498764 w 522515"/>
              <a:gd name="connsiteY14" fmla="*/ 0 h 403761"/>
              <a:gd name="connsiteX15" fmla="*/ 368135 w 522515"/>
              <a:gd name="connsiteY15" fmla="*/ 59376 h 403761"/>
              <a:gd name="connsiteX16" fmla="*/ 368135 w 522515"/>
              <a:gd name="connsiteY16" fmla="*/ 59376 h 403761"/>
              <a:gd name="connsiteX17" fmla="*/ 201881 w 522515"/>
              <a:gd name="connsiteY17" fmla="*/ 71252 h 403761"/>
              <a:gd name="connsiteX18" fmla="*/ 201881 w 522515"/>
              <a:gd name="connsiteY18" fmla="*/ 71252 h 403761"/>
              <a:gd name="connsiteX19" fmla="*/ 118754 w 522515"/>
              <a:gd name="connsiteY19" fmla="*/ 142504 h 403761"/>
              <a:gd name="connsiteX20" fmla="*/ 118754 w 522515"/>
              <a:gd name="connsiteY20" fmla="*/ 142504 h 403761"/>
              <a:gd name="connsiteX21" fmla="*/ 0 w 522515"/>
              <a:gd name="connsiteY21" fmla="*/ 201880 h 403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22515" h="403761">
                <a:moveTo>
                  <a:pt x="0" y="201880"/>
                </a:moveTo>
                <a:lnTo>
                  <a:pt x="0" y="201880"/>
                </a:lnTo>
                <a:lnTo>
                  <a:pt x="0" y="403761"/>
                </a:lnTo>
                <a:lnTo>
                  <a:pt x="0" y="403761"/>
                </a:lnTo>
                <a:lnTo>
                  <a:pt x="130629" y="380010"/>
                </a:lnTo>
                <a:lnTo>
                  <a:pt x="249382" y="380010"/>
                </a:lnTo>
                <a:lnTo>
                  <a:pt x="249382" y="380010"/>
                </a:lnTo>
                <a:lnTo>
                  <a:pt x="356260" y="308758"/>
                </a:lnTo>
                <a:lnTo>
                  <a:pt x="356260" y="308758"/>
                </a:lnTo>
                <a:lnTo>
                  <a:pt x="510639" y="308758"/>
                </a:lnTo>
                <a:lnTo>
                  <a:pt x="510639" y="308758"/>
                </a:lnTo>
                <a:lnTo>
                  <a:pt x="510639" y="308758"/>
                </a:lnTo>
                <a:lnTo>
                  <a:pt x="522515" y="118753"/>
                </a:lnTo>
                <a:lnTo>
                  <a:pt x="522515" y="118753"/>
                </a:lnTo>
                <a:lnTo>
                  <a:pt x="498764" y="0"/>
                </a:lnTo>
                <a:lnTo>
                  <a:pt x="368135" y="59376"/>
                </a:lnTo>
                <a:lnTo>
                  <a:pt x="368135" y="59376"/>
                </a:lnTo>
                <a:lnTo>
                  <a:pt x="201881" y="71252"/>
                </a:lnTo>
                <a:lnTo>
                  <a:pt x="201881" y="71252"/>
                </a:lnTo>
                <a:lnTo>
                  <a:pt x="118754" y="142504"/>
                </a:lnTo>
                <a:lnTo>
                  <a:pt x="118754" y="142504"/>
                </a:lnTo>
                <a:lnTo>
                  <a:pt x="0" y="20188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4809506" y="2090057"/>
            <a:ext cx="45719" cy="950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/>
          <p:cNvSpPr/>
          <p:nvPr/>
        </p:nvSpPr>
        <p:spPr>
          <a:xfrm>
            <a:off x="5403273" y="4476997"/>
            <a:ext cx="534389" cy="985652"/>
          </a:xfrm>
          <a:custGeom>
            <a:avLst/>
            <a:gdLst>
              <a:gd name="connsiteX0" fmla="*/ 368135 w 534389"/>
              <a:gd name="connsiteY0" fmla="*/ 0 h 985652"/>
              <a:gd name="connsiteX1" fmla="*/ 332509 w 534389"/>
              <a:gd name="connsiteY1" fmla="*/ 142504 h 985652"/>
              <a:gd name="connsiteX2" fmla="*/ 308758 w 534389"/>
              <a:gd name="connsiteY2" fmla="*/ 261258 h 985652"/>
              <a:gd name="connsiteX3" fmla="*/ 308758 w 534389"/>
              <a:gd name="connsiteY3" fmla="*/ 261258 h 985652"/>
              <a:gd name="connsiteX4" fmla="*/ 237506 w 534389"/>
              <a:gd name="connsiteY4" fmla="*/ 391886 h 985652"/>
              <a:gd name="connsiteX5" fmla="*/ 237506 w 534389"/>
              <a:gd name="connsiteY5" fmla="*/ 391886 h 985652"/>
              <a:gd name="connsiteX6" fmla="*/ 178130 w 534389"/>
              <a:gd name="connsiteY6" fmla="*/ 546265 h 985652"/>
              <a:gd name="connsiteX7" fmla="*/ 178130 w 534389"/>
              <a:gd name="connsiteY7" fmla="*/ 546265 h 985652"/>
              <a:gd name="connsiteX8" fmla="*/ 106878 w 534389"/>
              <a:gd name="connsiteY8" fmla="*/ 676894 h 985652"/>
              <a:gd name="connsiteX9" fmla="*/ 106878 w 534389"/>
              <a:gd name="connsiteY9" fmla="*/ 676894 h 985652"/>
              <a:gd name="connsiteX10" fmla="*/ 59376 w 534389"/>
              <a:gd name="connsiteY10" fmla="*/ 783772 h 985652"/>
              <a:gd name="connsiteX11" fmla="*/ 59376 w 534389"/>
              <a:gd name="connsiteY11" fmla="*/ 783772 h 985652"/>
              <a:gd name="connsiteX12" fmla="*/ 59376 w 534389"/>
              <a:gd name="connsiteY12" fmla="*/ 783772 h 985652"/>
              <a:gd name="connsiteX13" fmla="*/ 0 w 534389"/>
              <a:gd name="connsiteY13" fmla="*/ 902525 h 985652"/>
              <a:gd name="connsiteX14" fmla="*/ 0 w 534389"/>
              <a:gd name="connsiteY14" fmla="*/ 902525 h 985652"/>
              <a:gd name="connsiteX15" fmla="*/ 106878 w 534389"/>
              <a:gd name="connsiteY15" fmla="*/ 961902 h 985652"/>
              <a:gd name="connsiteX16" fmla="*/ 106878 w 534389"/>
              <a:gd name="connsiteY16" fmla="*/ 961902 h 985652"/>
              <a:gd name="connsiteX17" fmla="*/ 249382 w 534389"/>
              <a:gd name="connsiteY17" fmla="*/ 985652 h 985652"/>
              <a:gd name="connsiteX18" fmla="*/ 249382 w 534389"/>
              <a:gd name="connsiteY18" fmla="*/ 985652 h 985652"/>
              <a:gd name="connsiteX19" fmla="*/ 320633 w 534389"/>
              <a:gd name="connsiteY19" fmla="*/ 890650 h 985652"/>
              <a:gd name="connsiteX20" fmla="*/ 320633 w 534389"/>
              <a:gd name="connsiteY20" fmla="*/ 890650 h 985652"/>
              <a:gd name="connsiteX21" fmla="*/ 344384 w 534389"/>
              <a:gd name="connsiteY21" fmla="*/ 712520 h 985652"/>
              <a:gd name="connsiteX22" fmla="*/ 344384 w 534389"/>
              <a:gd name="connsiteY22" fmla="*/ 712520 h 985652"/>
              <a:gd name="connsiteX23" fmla="*/ 344384 w 534389"/>
              <a:gd name="connsiteY23" fmla="*/ 712520 h 985652"/>
              <a:gd name="connsiteX24" fmla="*/ 403761 w 534389"/>
              <a:gd name="connsiteY24" fmla="*/ 605642 h 985652"/>
              <a:gd name="connsiteX25" fmla="*/ 403761 w 534389"/>
              <a:gd name="connsiteY25" fmla="*/ 605642 h 985652"/>
              <a:gd name="connsiteX26" fmla="*/ 475013 w 534389"/>
              <a:gd name="connsiteY26" fmla="*/ 486889 h 985652"/>
              <a:gd name="connsiteX27" fmla="*/ 475013 w 534389"/>
              <a:gd name="connsiteY27" fmla="*/ 486889 h 985652"/>
              <a:gd name="connsiteX28" fmla="*/ 475013 w 534389"/>
              <a:gd name="connsiteY28" fmla="*/ 486889 h 985652"/>
              <a:gd name="connsiteX29" fmla="*/ 534389 w 534389"/>
              <a:gd name="connsiteY29" fmla="*/ 344385 h 985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34389" h="985652">
                <a:moveTo>
                  <a:pt x="368135" y="0"/>
                </a:moveTo>
                <a:lnTo>
                  <a:pt x="332509" y="142504"/>
                </a:lnTo>
                <a:lnTo>
                  <a:pt x="308758" y="261258"/>
                </a:lnTo>
                <a:lnTo>
                  <a:pt x="308758" y="261258"/>
                </a:lnTo>
                <a:lnTo>
                  <a:pt x="237506" y="391886"/>
                </a:lnTo>
                <a:lnTo>
                  <a:pt x="237506" y="391886"/>
                </a:lnTo>
                <a:lnTo>
                  <a:pt x="178130" y="546265"/>
                </a:lnTo>
                <a:lnTo>
                  <a:pt x="178130" y="546265"/>
                </a:lnTo>
                <a:lnTo>
                  <a:pt x="106878" y="676894"/>
                </a:lnTo>
                <a:lnTo>
                  <a:pt x="106878" y="676894"/>
                </a:lnTo>
                <a:lnTo>
                  <a:pt x="59376" y="783772"/>
                </a:lnTo>
                <a:lnTo>
                  <a:pt x="59376" y="783772"/>
                </a:lnTo>
                <a:lnTo>
                  <a:pt x="59376" y="783772"/>
                </a:lnTo>
                <a:lnTo>
                  <a:pt x="0" y="902525"/>
                </a:lnTo>
                <a:lnTo>
                  <a:pt x="0" y="902525"/>
                </a:lnTo>
                <a:lnTo>
                  <a:pt x="106878" y="961902"/>
                </a:lnTo>
                <a:lnTo>
                  <a:pt x="106878" y="961902"/>
                </a:lnTo>
                <a:lnTo>
                  <a:pt x="249382" y="985652"/>
                </a:lnTo>
                <a:lnTo>
                  <a:pt x="249382" y="985652"/>
                </a:lnTo>
                <a:lnTo>
                  <a:pt x="320633" y="890650"/>
                </a:lnTo>
                <a:lnTo>
                  <a:pt x="320633" y="890650"/>
                </a:lnTo>
                <a:lnTo>
                  <a:pt x="344384" y="712520"/>
                </a:lnTo>
                <a:lnTo>
                  <a:pt x="344384" y="712520"/>
                </a:lnTo>
                <a:lnTo>
                  <a:pt x="344384" y="712520"/>
                </a:lnTo>
                <a:lnTo>
                  <a:pt x="403761" y="605642"/>
                </a:lnTo>
                <a:lnTo>
                  <a:pt x="403761" y="605642"/>
                </a:lnTo>
                <a:lnTo>
                  <a:pt x="475013" y="486889"/>
                </a:lnTo>
                <a:lnTo>
                  <a:pt x="475013" y="486889"/>
                </a:lnTo>
                <a:lnTo>
                  <a:pt x="475013" y="486889"/>
                </a:lnTo>
                <a:lnTo>
                  <a:pt x="534389" y="344385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5949538" y="4512623"/>
            <a:ext cx="106878" cy="332509"/>
          </a:xfrm>
          <a:custGeom>
            <a:avLst/>
            <a:gdLst>
              <a:gd name="connsiteX0" fmla="*/ 106878 w 106878"/>
              <a:gd name="connsiteY0" fmla="*/ 0 h 332509"/>
              <a:gd name="connsiteX1" fmla="*/ 59376 w 106878"/>
              <a:gd name="connsiteY1" fmla="*/ 166255 h 332509"/>
              <a:gd name="connsiteX2" fmla="*/ 59376 w 106878"/>
              <a:gd name="connsiteY2" fmla="*/ 166255 h 332509"/>
              <a:gd name="connsiteX3" fmla="*/ 0 w 106878"/>
              <a:gd name="connsiteY3" fmla="*/ 332509 h 332509"/>
              <a:gd name="connsiteX4" fmla="*/ 0 w 106878"/>
              <a:gd name="connsiteY4" fmla="*/ 332509 h 332509"/>
              <a:gd name="connsiteX5" fmla="*/ 0 w 106878"/>
              <a:gd name="connsiteY5" fmla="*/ 332509 h 33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878" h="332509">
                <a:moveTo>
                  <a:pt x="106878" y="0"/>
                </a:moveTo>
                <a:lnTo>
                  <a:pt x="59376" y="166255"/>
                </a:lnTo>
                <a:lnTo>
                  <a:pt x="59376" y="166255"/>
                </a:lnTo>
                <a:lnTo>
                  <a:pt x="0" y="332509"/>
                </a:lnTo>
                <a:lnTo>
                  <a:pt x="0" y="332509"/>
                </a:lnTo>
                <a:lnTo>
                  <a:pt x="0" y="332509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7279574" y="4180114"/>
            <a:ext cx="783771" cy="1436915"/>
          </a:xfrm>
          <a:custGeom>
            <a:avLst/>
            <a:gdLst>
              <a:gd name="connsiteX0" fmla="*/ 0 w 783771"/>
              <a:gd name="connsiteY0" fmla="*/ 332509 h 1436915"/>
              <a:gd name="connsiteX1" fmla="*/ 23751 w 783771"/>
              <a:gd name="connsiteY1" fmla="*/ 451263 h 1436915"/>
              <a:gd name="connsiteX2" fmla="*/ 59377 w 783771"/>
              <a:gd name="connsiteY2" fmla="*/ 558141 h 1436915"/>
              <a:gd name="connsiteX3" fmla="*/ 59377 w 783771"/>
              <a:gd name="connsiteY3" fmla="*/ 558141 h 1436915"/>
              <a:gd name="connsiteX4" fmla="*/ 106878 w 783771"/>
              <a:gd name="connsiteY4" fmla="*/ 760021 h 1436915"/>
              <a:gd name="connsiteX5" fmla="*/ 106878 w 783771"/>
              <a:gd name="connsiteY5" fmla="*/ 760021 h 1436915"/>
              <a:gd name="connsiteX6" fmla="*/ 190005 w 783771"/>
              <a:gd name="connsiteY6" fmla="*/ 890650 h 1436915"/>
              <a:gd name="connsiteX7" fmla="*/ 249382 w 783771"/>
              <a:gd name="connsiteY7" fmla="*/ 985652 h 1436915"/>
              <a:gd name="connsiteX8" fmla="*/ 249382 w 783771"/>
              <a:gd name="connsiteY8" fmla="*/ 1056904 h 1436915"/>
              <a:gd name="connsiteX9" fmla="*/ 249382 w 783771"/>
              <a:gd name="connsiteY9" fmla="*/ 1056904 h 1436915"/>
              <a:gd name="connsiteX10" fmla="*/ 308758 w 783771"/>
              <a:gd name="connsiteY10" fmla="*/ 1211283 h 1436915"/>
              <a:gd name="connsiteX11" fmla="*/ 308758 w 783771"/>
              <a:gd name="connsiteY11" fmla="*/ 1211283 h 1436915"/>
              <a:gd name="connsiteX12" fmla="*/ 356260 w 783771"/>
              <a:gd name="connsiteY12" fmla="*/ 1377538 h 1436915"/>
              <a:gd name="connsiteX13" fmla="*/ 356260 w 783771"/>
              <a:gd name="connsiteY13" fmla="*/ 1377538 h 1436915"/>
              <a:gd name="connsiteX14" fmla="*/ 486888 w 783771"/>
              <a:gd name="connsiteY14" fmla="*/ 1436915 h 1436915"/>
              <a:gd name="connsiteX15" fmla="*/ 617517 w 783771"/>
              <a:gd name="connsiteY15" fmla="*/ 1425039 h 1436915"/>
              <a:gd name="connsiteX16" fmla="*/ 617517 w 783771"/>
              <a:gd name="connsiteY16" fmla="*/ 1425039 h 1436915"/>
              <a:gd name="connsiteX17" fmla="*/ 617517 w 783771"/>
              <a:gd name="connsiteY17" fmla="*/ 1425039 h 1436915"/>
              <a:gd name="connsiteX18" fmla="*/ 783771 w 783771"/>
              <a:gd name="connsiteY18" fmla="*/ 1389413 h 1436915"/>
              <a:gd name="connsiteX19" fmla="*/ 783771 w 783771"/>
              <a:gd name="connsiteY19" fmla="*/ 1389413 h 1436915"/>
              <a:gd name="connsiteX20" fmla="*/ 783771 w 783771"/>
              <a:gd name="connsiteY20" fmla="*/ 1389413 h 1436915"/>
              <a:gd name="connsiteX21" fmla="*/ 700644 w 783771"/>
              <a:gd name="connsiteY21" fmla="*/ 1199408 h 1436915"/>
              <a:gd name="connsiteX22" fmla="*/ 700644 w 783771"/>
              <a:gd name="connsiteY22" fmla="*/ 1199408 h 1436915"/>
              <a:gd name="connsiteX23" fmla="*/ 617517 w 783771"/>
              <a:gd name="connsiteY23" fmla="*/ 1009403 h 1436915"/>
              <a:gd name="connsiteX24" fmla="*/ 570016 w 783771"/>
              <a:gd name="connsiteY24" fmla="*/ 914400 h 1436915"/>
              <a:gd name="connsiteX25" fmla="*/ 546265 w 783771"/>
              <a:gd name="connsiteY25" fmla="*/ 783772 h 1436915"/>
              <a:gd name="connsiteX26" fmla="*/ 546265 w 783771"/>
              <a:gd name="connsiteY26" fmla="*/ 783772 h 1436915"/>
              <a:gd name="connsiteX27" fmla="*/ 475013 w 783771"/>
              <a:gd name="connsiteY27" fmla="*/ 617517 h 1436915"/>
              <a:gd name="connsiteX28" fmla="*/ 475013 w 783771"/>
              <a:gd name="connsiteY28" fmla="*/ 617517 h 1436915"/>
              <a:gd name="connsiteX29" fmla="*/ 415636 w 783771"/>
              <a:gd name="connsiteY29" fmla="*/ 439387 h 1436915"/>
              <a:gd name="connsiteX30" fmla="*/ 415636 w 783771"/>
              <a:gd name="connsiteY30" fmla="*/ 439387 h 1436915"/>
              <a:gd name="connsiteX31" fmla="*/ 356260 w 783771"/>
              <a:gd name="connsiteY31" fmla="*/ 201881 h 1436915"/>
              <a:gd name="connsiteX32" fmla="*/ 356260 w 783771"/>
              <a:gd name="connsiteY32" fmla="*/ 201881 h 1436915"/>
              <a:gd name="connsiteX33" fmla="*/ 356260 w 783771"/>
              <a:gd name="connsiteY33" fmla="*/ 201881 h 1436915"/>
              <a:gd name="connsiteX34" fmla="*/ 273132 w 783771"/>
              <a:gd name="connsiteY34" fmla="*/ 83128 h 1436915"/>
              <a:gd name="connsiteX35" fmla="*/ 273132 w 783771"/>
              <a:gd name="connsiteY35" fmla="*/ 83128 h 1436915"/>
              <a:gd name="connsiteX36" fmla="*/ 178130 w 783771"/>
              <a:gd name="connsiteY36" fmla="*/ 0 h 1436915"/>
              <a:gd name="connsiteX37" fmla="*/ 178130 w 783771"/>
              <a:gd name="connsiteY37" fmla="*/ 0 h 1436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783771" h="1436915">
                <a:moveTo>
                  <a:pt x="0" y="332509"/>
                </a:moveTo>
                <a:lnTo>
                  <a:pt x="23751" y="451263"/>
                </a:lnTo>
                <a:lnTo>
                  <a:pt x="59377" y="558141"/>
                </a:lnTo>
                <a:lnTo>
                  <a:pt x="59377" y="558141"/>
                </a:lnTo>
                <a:lnTo>
                  <a:pt x="106878" y="760021"/>
                </a:lnTo>
                <a:lnTo>
                  <a:pt x="106878" y="760021"/>
                </a:lnTo>
                <a:lnTo>
                  <a:pt x="190005" y="890650"/>
                </a:lnTo>
                <a:lnTo>
                  <a:pt x="249382" y="985652"/>
                </a:lnTo>
                <a:lnTo>
                  <a:pt x="249382" y="1056904"/>
                </a:lnTo>
                <a:lnTo>
                  <a:pt x="249382" y="1056904"/>
                </a:lnTo>
                <a:lnTo>
                  <a:pt x="308758" y="1211283"/>
                </a:lnTo>
                <a:lnTo>
                  <a:pt x="308758" y="1211283"/>
                </a:lnTo>
                <a:lnTo>
                  <a:pt x="356260" y="1377538"/>
                </a:lnTo>
                <a:lnTo>
                  <a:pt x="356260" y="1377538"/>
                </a:lnTo>
                <a:lnTo>
                  <a:pt x="486888" y="1436915"/>
                </a:lnTo>
                <a:lnTo>
                  <a:pt x="617517" y="1425039"/>
                </a:lnTo>
                <a:lnTo>
                  <a:pt x="617517" y="1425039"/>
                </a:lnTo>
                <a:lnTo>
                  <a:pt x="617517" y="1425039"/>
                </a:lnTo>
                <a:lnTo>
                  <a:pt x="783771" y="1389413"/>
                </a:lnTo>
                <a:lnTo>
                  <a:pt x="783771" y="1389413"/>
                </a:lnTo>
                <a:lnTo>
                  <a:pt x="783771" y="1389413"/>
                </a:lnTo>
                <a:lnTo>
                  <a:pt x="700644" y="1199408"/>
                </a:lnTo>
                <a:lnTo>
                  <a:pt x="700644" y="1199408"/>
                </a:lnTo>
                <a:lnTo>
                  <a:pt x="617517" y="1009403"/>
                </a:lnTo>
                <a:lnTo>
                  <a:pt x="570016" y="914400"/>
                </a:lnTo>
                <a:lnTo>
                  <a:pt x="546265" y="783772"/>
                </a:lnTo>
                <a:lnTo>
                  <a:pt x="546265" y="783772"/>
                </a:lnTo>
                <a:lnTo>
                  <a:pt x="475013" y="617517"/>
                </a:lnTo>
                <a:lnTo>
                  <a:pt x="475013" y="617517"/>
                </a:lnTo>
                <a:lnTo>
                  <a:pt x="415636" y="439387"/>
                </a:lnTo>
                <a:lnTo>
                  <a:pt x="415636" y="439387"/>
                </a:lnTo>
                <a:lnTo>
                  <a:pt x="356260" y="201881"/>
                </a:lnTo>
                <a:lnTo>
                  <a:pt x="356260" y="201881"/>
                </a:lnTo>
                <a:lnTo>
                  <a:pt x="356260" y="201881"/>
                </a:lnTo>
                <a:lnTo>
                  <a:pt x="273132" y="83128"/>
                </a:lnTo>
                <a:lnTo>
                  <a:pt x="273132" y="83128"/>
                </a:lnTo>
                <a:lnTo>
                  <a:pt x="178130" y="0"/>
                </a:lnTo>
                <a:lnTo>
                  <a:pt x="178130" y="0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4548250" y="1045030"/>
            <a:ext cx="225631" cy="380010"/>
          </a:xfrm>
          <a:custGeom>
            <a:avLst/>
            <a:gdLst>
              <a:gd name="connsiteX0" fmla="*/ 0 w 807522"/>
              <a:gd name="connsiteY0" fmla="*/ 237506 h 1235033"/>
              <a:gd name="connsiteX1" fmla="*/ 71252 w 807522"/>
              <a:gd name="connsiteY1" fmla="*/ 71252 h 1235033"/>
              <a:gd name="connsiteX2" fmla="*/ 296883 w 807522"/>
              <a:gd name="connsiteY2" fmla="*/ 0 h 1235033"/>
              <a:gd name="connsiteX3" fmla="*/ 522514 w 807522"/>
              <a:gd name="connsiteY3" fmla="*/ 0 h 1235033"/>
              <a:gd name="connsiteX4" fmla="*/ 641267 w 807522"/>
              <a:gd name="connsiteY4" fmla="*/ 71252 h 1235033"/>
              <a:gd name="connsiteX5" fmla="*/ 771896 w 807522"/>
              <a:gd name="connsiteY5" fmla="*/ 213755 h 1235033"/>
              <a:gd name="connsiteX6" fmla="*/ 807522 w 807522"/>
              <a:gd name="connsiteY6" fmla="*/ 403761 h 1235033"/>
              <a:gd name="connsiteX7" fmla="*/ 760021 w 807522"/>
              <a:gd name="connsiteY7" fmla="*/ 617516 h 1235033"/>
              <a:gd name="connsiteX8" fmla="*/ 676893 w 807522"/>
              <a:gd name="connsiteY8" fmla="*/ 783771 h 1235033"/>
              <a:gd name="connsiteX9" fmla="*/ 593766 w 807522"/>
              <a:gd name="connsiteY9" fmla="*/ 866898 h 1235033"/>
              <a:gd name="connsiteX10" fmla="*/ 463138 w 807522"/>
              <a:gd name="connsiteY10" fmla="*/ 902524 h 1235033"/>
              <a:gd name="connsiteX11" fmla="*/ 320634 w 807522"/>
              <a:gd name="connsiteY11" fmla="*/ 902524 h 1235033"/>
              <a:gd name="connsiteX12" fmla="*/ 320634 w 807522"/>
              <a:gd name="connsiteY12" fmla="*/ 902524 h 1235033"/>
              <a:gd name="connsiteX13" fmla="*/ 261257 w 807522"/>
              <a:gd name="connsiteY13" fmla="*/ 1021278 h 1235033"/>
              <a:gd name="connsiteX14" fmla="*/ 237506 w 807522"/>
              <a:gd name="connsiteY14" fmla="*/ 1128155 h 1235033"/>
              <a:gd name="connsiteX15" fmla="*/ 237506 w 807522"/>
              <a:gd name="connsiteY15" fmla="*/ 1128155 h 1235033"/>
              <a:gd name="connsiteX16" fmla="*/ 308758 w 807522"/>
              <a:gd name="connsiteY16" fmla="*/ 1235033 h 1235033"/>
              <a:gd name="connsiteX17" fmla="*/ 427512 w 807522"/>
              <a:gd name="connsiteY17" fmla="*/ 1235033 h 1235033"/>
              <a:gd name="connsiteX18" fmla="*/ 439387 w 807522"/>
              <a:gd name="connsiteY18" fmla="*/ 1235033 h 1235033"/>
              <a:gd name="connsiteX19" fmla="*/ 439387 w 807522"/>
              <a:gd name="connsiteY19" fmla="*/ 1235033 h 1235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07522" h="1235033">
                <a:moveTo>
                  <a:pt x="0" y="237506"/>
                </a:moveTo>
                <a:lnTo>
                  <a:pt x="71252" y="71252"/>
                </a:lnTo>
                <a:lnTo>
                  <a:pt x="296883" y="0"/>
                </a:lnTo>
                <a:lnTo>
                  <a:pt x="522514" y="0"/>
                </a:lnTo>
                <a:lnTo>
                  <a:pt x="641267" y="71252"/>
                </a:lnTo>
                <a:lnTo>
                  <a:pt x="771896" y="213755"/>
                </a:lnTo>
                <a:lnTo>
                  <a:pt x="807522" y="403761"/>
                </a:lnTo>
                <a:lnTo>
                  <a:pt x="760021" y="617516"/>
                </a:lnTo>
                <a:lnTo>
                  <a:pt x="676893" y="783771"/>
                </a:lnTo>
                <a:lnTo>
                  <a:pt x="593766" y="866898"/>
                </a:lnTo>
                <a:lnTo>
                  <a:pt x="463138" y="902524"/>
                </a:lnTo>
                <a:lnTo>
                  <a:pt x="320634" y="902524"/>
                </a:lnTo>
                <a:lnTo>
                  <a:pt x="320634" y="902524"/>
                </a:lnTo>
                <a:lnTo>
                  <a:pt x="261257" y="1021278"/>
                </a:lnTo>
                <a:lnTo>
                  <a:pt x="237506" y="1128155"/>
                </a:lnTo>
                <a:lnTo>
                  <a:pt x="237506" y="1128155"/>
                </a:lnTo>
                <a:lnTo>
                  <a:pt x="308758" y="1235033"/>
                </a:lnTo>
                <a:lnTo>
                  <a:pt x="427512" y="1235033"/>
                </a:lnTo>
                <a:lnTo>
                  <a:pt x="439387" y="1235033"/>
                </a:lnTo>
                <a:lnTo>
                  <a:pt x="439387" y="1235033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 rot="20252328" flipH="1" flipV="1">
            <a:off x="4340753" y="1633756"/>
            <a:ext cx="45719" cy="47799"/>
          </a:xfrm>
          <a:prstGeom prst="ellipse">
            <a:avLst/>
          </a:prstGeom>
          <a:solidFill>
            <a:schemeClr val="tx1"/>
          </a:solidFill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 rot="20252328">
            <a:off x="4072887" y="1100741"/>
            <a:ext cx="228120" cy="452254"/>
          </a:xfrm>
          <a:custGeom>
            <a:avLst/>
            <a:gdLst>
              <a:gd name="connsiteX0" fmla="*/ 0 w 807522"/>
              <a:gd name="connsiteY0" fmla="*/ 237506 h 1235033"/>
              <a:gd name="connsiteX1" fmla="*/ 71252 w 807522"/>
              <a:gd name="connsiteY1" fmla="*/ 71252 h 1235033"/>
              <a:gd name="connsiteX2" fmla="*/ 296883 w 807522"/>
              <a:gd name="connsiteY2" fmla="*/ 0 h 1235033"/>
              <a:gd name="connsiteX3" fmla="*/ 522514 w 807522"/>
              <a:gd name="connsiteY3" fmla="*/ 0 h 1235033"/>
              <a:gd name="connsiteX4" fmla="*/ 641267 w 807522"/>
              <a:gd name="connsiteY4" fmla="*/ 71252 h 1235033"/>
              <a:gd name="connsiteX5" fmla="*/ 771896 w 807522"/>
              <a:gd name="connsiteY5" fmla="*/ 213755 h 1235033"/>
              <a:gd name="connsiteX6" fmla="*/ 807522 w 807522"/>
              <a:gd name="connsiteY6" fmla="*/ 403761 h 1235033"/>
              <a:gd name="connsiteX7" fmla="*/ 760021 w 807522"/>
              <a:gd name="connsiteY7" fmla="*/ 617516 h 1235033"/>
              <a:gd name="connsiteX8" fmla="*/ 676893 w 807522"/>
              <a:gd name="connsiteY8" fmla="*/ 783771 h 1235033"/>
              <a:gd name="connsiteX9" fmla="*/ 593766 w 807522"/>
              <a:gd name="connsiteY9" fmla="*/ 866898 h 1235033"/>
              <a:gd name="connsiteX10" fmla="*/ 463138 w 807522"/>
              <a:gd name="connsiteY10" fmla="*/ 902524 h 1235033"/>
              <a:gd name="connsiteX11" fmla="*/ 320634 w 807522"/>
              <a:gd name="connsiteY11" fmla="*/ 902524 h 1235033"/>
              <a:gd name="connsiteX12" fmla="*/ 320634 w 807522"/>
              <a:gd name="connsiteY12" fmla="*/ 902524 h 1235033"/>
              <a:gd name="connsiteX13" fmla="*/ 261257 w 807522"/>
              <a:gd name="connsiteY13" fmla="*/ 1021278 h 1235033"/>
              <a:gd name="connsiteX14" fmla="*/ 237506 w 807522"/>
              <a:gd name="connsiteY14" fmla="*/ 1128155 h 1235033"/>
              <a:gd name="connsiteX15" fmla="*/ 237506 w 807522"/>
              <a:gd name="connsiteY15" fmla="*/ 1128155 h 1235033"/>
              <a:gd name="connsiteX16" fmla="*/ 308758 w 807522"/>
              <a:gd name="connsiteY16" fmla="*/ 1235033 h 1235033"/>
              <a:gd name="connsiteX17" fmla="*/ 427512 w 807522"/>
              <a:gd name="connsiteY17" fmla="*/ 1235033 h 1235033"/>
              <a:gd name="connsiteX18" fmla="*/ 439387 w 807522"/>
              <a:gd name="connsiteY18" fmla="*/ 1235033 h 1235033"/>
              <a:gd name="connsiteX19" fmla="*/ 439387 w 807522"/>
              <a:gd name="connsiteY19" fmla="*/ 1235033 h 1235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07522" h="1235033">
                <a:moveTo>
                  <a:pt x="0" y="237506"/>
                </a:moveTo>
                <a:lnTo>
                  <a:pt x="71252" y="71252"/>
                </a:lnTo>
                <a:lnTo>
                  <a:pt x="296883" y="0"/>
                </a:lnTo>
                <a:lnTo>
                  <a:pt x="522514" y="0"/>
                </a:lnTo>
                <a:lnTo>
                  <a:pt x="641267" y="71252"/>
                </a:lnTo>
                <a:lnTo>
                  <a:pt x="771896" y="213755"/>
                </a:lnTo>
                <a:lnTo>
                  <a:pt x="807522" y="403761"/>
                </a:lnTo>
                <a:lnTo>
                  <a:pt x="760021" y="617516"/>
                </a:lnTo>
                <a:lnTo>
                  <a:pt x="676893" y="783771"/>
                </a:lnTo>
                <a:lnTo>
                  <a:pt x="593766" y="866898"/>
                </a:lnTo>
                <a:lnTo>
                  <a:pt x="463138" y="902524"/>
                </a:lnTo>
                <a:lnTo>
                  <a:pt x="320634" y="902524"/>
                </a:lnTo>
                <a:lnTo>
                  <a:pt x="320634" y="902524"/>
                </a:lnTo>
                <a:lnTo>
                  <a:pt x="261257" y="1021278"/>
                </a:lnTo>
                <a:lnTo>
                  <a:pt x="237506" y="1128155"/>
                </a:lnTo>
                <a:lnTo>
                  <a:pt x="237506" y="1128155"/>
                </a:lnTo>
                <a:lnTo>
                  <a:pt x="308758" y="1235033"/>
                </a:lnTo>
                <a:lnTo>
                  <a:pt x="427512" y="1235033"/>
                </a:lnTo>
                <a:lnTo>
                  <a:pt x="439387" y="1235033"/>
                </a:lnTo>
                <a:lnTo>
                  <a:pt x="439387" y="1235033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/>
          <p:cNvSpPr/>
          <p:nvPr/>
        </p:nvSpPr>
        <p:spPr>
          <a:xfrm>
            <a:off x="5771408" y="3966358"/>
            <a:ext cx="1603169" cy="166255"/>
          </a:xfrm>
          <a:custGeom>
            <a:avLst/>
            <a:gdLst>
              <a:gd name="connsiteX0" fmla="*/ 0 w 1603169"/>
              <a:gd name="connsiteY0" fmla="*/ 0 h 166255"/>
              <a:gd name="connsiteX1" fmla="*/ 190005 w 1603169"/>
              <a:gd name="connsiteY1" fmla="*/ 35626 h 166255"/>
              <a:gd name="connsiteX2" fmla="*/ 344384 w 1603169"/>
              <a:gd name="connsiteY2" fmla="*/ 35626 h 166255"/>
              <a:gd name="connsiteX3" fmla="*/ 605641 w 1603169"/>
              <a:gd name="connsiteY3" fmla="*/ 59377 h 166255"/>
              <a:gd name="connsiteX4" fmla="*/ 724395 w 1603169"/>
              <a:gd name="connsiteY4" fmla="*/ 83128 h 166255"/>
              <a:gd name="connsiteX5" fmla="*/ 878774 w 1603169"/>
              <a:gd name="connsiteY5" fmla="*/ 83128 h 166255"/>
              <a:gd name="connsiteX6" fmla="*/ 1056904 w 1603169"/>
              <a:gd name="connsiteY6" fmla="*/ 95003 h 166255"/>
              <a:gd name="connsiteX7" fmla="*/ 1056904 w 1603169"/>
              <a:gd name="connsiteY7" fmla="*/ 95003 h 166255"/>
              <a:gd name="connsiteX8" fmla="*/ 1318161 w 1603169"/>
              <a:gd name="connsiteY8" fmla="*/ 154380 h 166255"/>
              <a:gd name="connsiteX9" fmla="*/ 1496291 w 1603169"/>
              <a:gd name="connsiteY9" fmla="*/ 166255 h 166255"/>
              <a:gd name="connsiteX10" fmla="*/ 1603169 w 1603169"/>
              <a:gd name="connsiteY10" fmla="*/ 166255 h 166255"/>
              <a:gd name="connsiteX11" fmla="*/ 1603169 w 1603169"/>
              <a:gd name="connsiteY11" fmla="*/ 166255 h 1662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603169" h="166255">
                <a:moveTo>
                  <a:pt x="0" y="0"/>
                </a:moveTo>
                <a:lnTo>
                  <a:pt x="190005" y="35626"/>
                </a:lnTo>
                <a:lnTo>
                  <a:pt x="344384" y="35626"/>
                </a:lnTo>
                <a:lnTo>
                  <a:pt x="605641" y="59377"/>
                </a:lnTo>
                <a:lnTo>
                  <a:pt x="724395" y="83128"/>
                </a:lnTo>
                <a:lnTo>
                  <a:pt x="878774" y="83128"/>
                </a:lnTo>
                <a:lnTo>
                  <a:pt x="1056904" y="95003"/>
                </a:lnTo>
                <a:lnTo>
                  <a:pt x="1056904" y="95003"/>
                </a:lnTo>
                <a:lnTo>
                  <a:pt x="1318161" y="154380"/>
                </a:lnTo>
                <a:lnTo>
                  <a:pt x="1496291" y="166255"/>
                </a:lnTo>
                <a:lnTo>
                  <a:pt x="1603169" y="166255"/>
                </a:lnTo>
                <a:lnTo>
                  <a:pt x="1603169" y="166255"/>
                </a:lnTo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5533901" y="3978234"/>
            <a:ext cx="1828800" cy="391885"/>
          </a:xfrm>
          <a:custGeom>
            <a:avLst/>
            <a:gdLst>
              <a:gd name="connsiteX0" fmla="*/ 249382 w 1828800"/>
              <a:gd name="connsiteY0" fmla="*/ 0 h 391885"/>
              <a:gd name="connsiteX1" fmla="*/ 973777 w 1828800"/>
              <a:gd name="connsiteY1" fmla="*/ 83127 h 391885"/>
              <a:gd name="connsiteX2" fmla="*/ 1294411 w 1828800"/>
              <a:gd name="connsiteY2" fmla="*/ 83127 h 391885"/>
              <a:gd name="connsiteX3" fmla="*/ 1603169 w 1828800"/>
              <a:gd name="connsiteY3" fmla="*/ 154379 h 391885"/>
              <a:gd name="connsiteX4" fmla="*/ 1828800 w 1828800"/>
              <a:gd name="connsiteY4" fmla="*/ 190005 h 391885"/>
              <a:gd name="connsiteX5" fmla="*/ 1828800 w 1828800"/>
              <a:gd name="connsiteY5" fmla="*/ 190005 h 391885"/>
              <a:gd name="connsiteX6" fmla="*/ 1733798 w 1828800"/>
              <a:gd name="connsiteY6" fmla="*/ 249382 h 391885"/>
              <a:gd name="connsiteX7" fmla="*/ 1603169 w 1828800"/>
              <a:gd name="connsiteY7" fmla="*/ 249382 h 391885"/>
              <a:gd name="connsiteX8" fmla="*/ 1365663 w 1828800"/>
              <a:gd name="connsiteY8" fmla="*/ 391885 h 391885"/>
              <a:gd name="connsiteX9" fmla="*/ 1092530 w 1828800"/>
              <a:gd name="connsiteY9" fmla="*/ 320634 h 391885"/>
              <a:gd name="connsiteX10" fmla="*/ 973777 w 1828800"/>
              <a:gd name="connsiteY10" fmla="*/ 320634 h 391885"/>
              <a:gd name="connsiteX11" fmla="*/ 795647 w 1828800"/>
              <a:gd name="connsiteY11" fmla="*/ 332509 h 391885"/>
              <a:gd name="connsiteX12" fmla="*/ 498764 w 1828800"/>
              <a:gd name="connsiteY12" fmla="*/ 273132 h 391885"/>
              <a:gd name="connsiteX13" fmla="*/ 356260 w 1828800"/>
              <a:gd name="connsiteY13" fmla="*/ 273132 h 391885"/>
              <a:gd name="connsiteX14" fmla="*/ 130629 w 1828800"/>
              <a:gd name="connsiteY14" fmla="*/ 273132 h 391885"/>
              <a:gd name="connsiteX15" fmla="*/ 0 w 1828800"/>
              <a:gd name="connsiteY15" fmla="*/ 213756 h 391885"/>
              <a:gd name="connsiteX16" fmla="*/ 0 w 1828800"/>
              <a:gd name="connsiteY16" fmla="*/ 213756 h 391885"/>
              <a:gd name="connsiteX17" fmla="*/ 142504 w 1828800"/>
              <a:gd name="connsiteY17" fmla="*/ 71252 h 391885"/>
              <a:gd name="connsiteX18" fmla="*/ 249382 w 1828800"/>
              <a:gd name="connsiteY18" fmla="*/ 0 h 39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28800" h="391885">
                <a:moveTo>
                  <a:pt x="249382" y="0"/>
                </a:moveTo>
                <a:lnTo>
                  <a:pt x="973777" y="83127"/>
                </a:lnTo>
                <a:lnTo>
                  <a:pt x="1294411" y="83127"/>
                </a:lnTo>
                <a:lnTo>
                  <a:pt x="1603169" y="154379"/>
                </a:lnTo>
                <a:lnTo>
                  <a:pt x="1828800" y="190005"/>
                </a:lnTo>
                <a:lnTo>
                  <a:pt x="1828800" y="190005"/>
                </a:lnTo>
                <a:lnTo>
                  <a:pt x="1733798" y="249382"/>
                </a:lnTo>
                <a:lnTo>
                  <a:pt x="1603169" y="249382"/>
                </a:lnTo>
                <a:lnTo>
                  <a:pt x="1365663" y="391885"/>
                </a:lnTo>
                <a:lnTo>
                  <a:pt x="1092530" y="320634"/>
                </a:lnTo>
                <a:lnTo>
                  <a:pt x="973777" y="320634"/>
                </a:lnTo>
                <a:lnTo>
                  <a:pt x="795647" y="332509"/>
                </a:lnTo>
                <a:lnTo>
                  <a:pt x="498764" y="273132"/>
                </a:lnTo>
                <a:lnTo>
                  <a:pt x="356260" y="273132"/>
                </a:lnTo>
                <a:lnTo>
                  <a:pt x="130629" y="273132"/>
                </a:lnTo>
                <a:lnTo>
                  <a:pt x="0" y="213756"/>
                </a:lnTo>
                <a:lnTo>
                  <a:pt x="0" y="213756"/>
                </a:lnTo>
                <a:lnTo>
                  <a:pt x="142504" y="71252"/>
                </a:lnTo>
                <a:lnTo>
                  <a:pt x="249382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>
            <a:off x="7267699" y="4180114"/>
            <a:ext cx="154379" cy="308759"/>
          </a:xfrm>
          <a:custGeom>
            <a:avLst/>
            <a:gdLst>
              <a:gd name="connsiteX0" fmla="*/ 130628 w 154379"/>
              <a:gd name="connsiteY0" fmla="*/ 0 h 308759"/>
              <a:gd name="connsiteX1" fmla="*/ 130628 w 154379"/>
              <a:gd name="connsiteY1" fmla="*/ 106878 h 308759"/>
              <a:gd name="connsiteX2" fmla="*/ 154379 w 154379"/>
              <a:gd name="connsiteY2" fmla="*/ 237507 h 308759"/>
              <a:gd name="connsiteX3" fmla="*/ 154379 w 154379"/>
              <a:gd name="connsiteY3" fmla="*/ 237507 h 308759"/>
              <a:gd name="connsiteX4" fmla="*/ 0 w 154379"/>
              <a:gd name="connsiteY4" fmla="*/ 308759 h 308759"/>
              <a:gd name="connsiteX5" fmla="*/ 0 w 154379"/>
              <a:gd name="connsiteY5" fmla="*/ 308759 h 308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4379" h="308759">
                <a:moveTo>
                  <a:pt x="130628" y="0"/>
                </a:moveTo>
                <a:lnTo>
                  <a:pt x="130628" y="106878"/>
                </a:lnTo>
                <a:lnTo>
                  <a:pt x="154379" y="237507"/>
                </a:lnTo>
                <a:lnTo>
                  <a:pt x="154379" y="237507"/>
                </a:lnTo>
                <a:lnTo>
                  <a:pt x="0" y="308759"/>
                </a:lnTo>
                <a:lnTo>
                  <a:pt x="0" y="308759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>
            <a:off x="5427023" y="4405745"/>
            <a:ext cx="593767" cy="1045029"/>
          </a:xfrm>
          <a:custGeom>
            <a:avLst/>
            <a:gdLst>
              <a:gd name="connsiteX0" fmla="*/ 368135 w 593767"/>
              <a:gd name="connsiteY0" fmla="*/ 0 h 1045029"/>
              <a:gd name="connsiteX1" fmla="*/ 463138 w 593767"/>
              <a:gd name="connsiteY1" fmla="*/ 83128 h 1045029"/>
              <a:gd name="connsiteX2" fmla="*/ 593767 w 593767"/>
              <a:gd name="connsiteY2" fmla="*/ 95003 h 1045029"/>
              <a:gd name="connsiteX3" fmla="*/ 593767 w 593767"/>
              <a:gd name="connsiteY3" fmla="*/ 95003 h 1045029"/>
              <a:gd name="connsiteX4" fmla="*/ 581891 w 593767"/>
              <a:gd name="connsiteY4" fmla="*/ 308759 h 1045029"/>
              <a:gd name="connsiteX5" fmla="*/ 486889 w 593767"/>
              <a:gd name="connsiteY5" fmla="*/ 463138 h 1045029"/>
              <a:gd name="connsiteX6" fmla="*/ 427512 w 593767"/>
              <a:gd name="connsiteY6" fmla="*/ 605642 h 1045029"/>
              <a:gd name="connsiteX7" fmla="*/ 368135 w 593767"/>
              <a:gd name="connsiteY7" fmla="*/ 712520 h 1045029"/>
              <a:gd name="connsiteX8" fmla="*/ 285008 w 593767"/>
              <a:gd name="connsiteY8" fmla="*/ 795647 h 1045029"/>
              <a:gd name="connsiteX9" fmla="*/ 296883 w 593767"/>
              <a:gd name="connsiteY9" fmla="*/ 950026 h 1045029"/>
              <a:gd name="connsiteX10" fmla="*/ 237507 w 593767"/>
              <a:gd name="connsiteY10" fmla="*/ 1045029 h 1045029"/>
              <a:gd name="connsiteX11" fmla="*/ 0 w 593767"/>
              <a:gd name="connsiteY11" fmla="*/ 985652 h 1045029"/>
              <a:gd name="connsiteX12" fmla="*/ 83128 w 593767"/>
              <a:gd name="connsiteY12" fmla="*/ 771897 h 1045029"/>
              <a:gd name="connsiteX13" fmla="*/ 190006 w 593767"/>
              <a:gd name="connsiteY13" fmla="*/ 581891 h 1045029"/>
              <a:gd name="connsiteX14" fmla="*/ 249382 w 593767"/>
              <a:gd name="connsiteY14" fmla="*/ 391886 h 1045029"/>
              <a:gd name="connsiteX15" fmla="*/ 320634 w 593767"/>
              <a:gd name="connsiteY15" fmla="*/ 178130 h 1045029"/>
              <a:gd name="connsiteX16" fmla="*/ 368135 w 593767"/>
              <a:gd name="connsiteY16" fmla="*/ 0 h 104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93767" h="1045029">
                <a:moveTo>
                  <a:pt x="368135" y="0"/>
                </a:moveTo>
                <a:lnTo>
                  <a:pt x="463138" y="83128"/>
                </a:lnTo>
                <a:lnTo>
                  <a:pt x="593767" y="95003"/>
                </a:lnTo>
                <a:lnTo>
                  <a:pt x="593767" y="95003"/>
                </a:lnTo>
                <a:lnTo>
                  <a:pt x="581891" y="308759"/>
                </a:lnTo>
                <a:lnTo>
                  <a:pt x="486889" y="463138"/>
                </a:lnTo>
                <a:lnTo>
                  <a:pt x="427512" y="605642"/>
                </a:lnTo>
                <a:lnTo>
                  <a:pt x="368135" y="712520"/>
                </a:lnTo>
                <a:lnTo>
                  <a:pt x="285008" y="795647"/>
                </a:lnTo>
                <a:lnTo>
                  <a:pt x="296883" y="950026"/>
                </a:lnTo>
                <a:lnTo>
                  <a:pt x="237507" y="1045029"/>
                </a:lnTo>
                <a:lnTo>
                  <a:pt x="0" y="985652"/>
                </a:lnTo>
                <a:lnTo>
                  <a:pt x="83128" y="771897"/>
                </a:lnTo>
                <a:lnTo>
                  <a:pt x="190006" y="581891"/>
                </a:lnTo>
                <a:lnTo>
                  <a:pt x="249382" y="391886"/>
                </a:lnTo>
                <a:lnTo>
                  <a:pt x="320634" y="178130"/>
                </a:lnTo>
                <a:lnTo>
                  <a:pt x="368135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Can 53"/>
          <p:cNvSpPr/>
          <p:nvPr/>
        </p:nvSpPr>
        <p:spPr>
          <a:xfrm>
            <a:off x="5949538" y="3978234"/>
            <a:ext cx="106878" cy="154379"/>
          </a:xfrm>
          <a:prstGeom prst="can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an 54"/>
          <p:cNvSpPr/>
          <p:nvPr/>
        </p:nvSpPr>
        <p:spPr>
          <a:xfrm>
            <a:off x="6173188" y="4000008"/>
            <a:ext cx="106878" cy="154379"/>
          </a:xfrm>
          <a:prstGeom prst="can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Can 55"/>
          <p:cNvSpPr/>
          <p:nvPr/>
        </p:nvSpPr>
        <p:spPr>
          <a:xfrm>
            <a:off x="6384965" y="4021781"/>
            <a:ext cx="106878" cy="154379"/>
          </a:xfrm>
          <a:prstGeom prst="can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Can 56"/>
          <p:cNvSpPr/>
          <p:nvPr/>
        </p:nvSpPr>
        <p:spPr>
          <a:xfrm>
            <a:off x="6620491" y="4043555"/>
            <a:ext cx="106878" cy="154379"/>
          </a:xfrm>
          <a:prstGeom prst="can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>
            <a:off x="3621974" y="4809506"/>
            <a:ext cx="1140031" cy="35626"/>
          </a:xfrm>
          <a:custGeom>
            <a:avLst/>
            <a:gdLst>
              <a:gd name="connsiteX0" fmla="*/ 0 w 1140031"/>
              <a:gd name="connsiteY0" fmla="*/ 0 h 35626"/>
              <a:gd name="connsiteX1" fmla="*/ 285008 w 1140031"/>
              <a:gd name="connsiteY1" fmla="*/ 23751 h 35626"/>
              <a:gd name="connsiteX2" fmla="*/ 546265 w 1140031"/>
              <a:gd name="connsiteY2" fmla="*/ 23751 h 35626"/>
              <a:gd name="connsiteX3" fmla="*/ 760021 w 1140031"/>
              <a:gd name="connsiteY3" fmla="*/ 11876 h 35626"/>
              <a:gd name="connsiteX4" fmla="*/ 866899 w 1140031"/>
              <a:gd name="connsiteY4" fmla="*/ 35626 h 35626"/>
              <a:gd name="connsiteX5" fmla="*/ 1140031 w 1140031"/>
              <a:gd name="connsiteY5" fmla="*/ 23751 h 35626"/>
              <a:gd name="connsiteX6" fmla="*/ 1140031 w 1140031"/>
              <a:gd name="connsiteY6" fmla="*/ 23751 h 35626"/>
              <a:gd name="connsiteX7" fmla="*/ 1140031 w 1140031"/>
              <a:gd name="connsiteY7" fmla="*/ 23751 h 35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0031" h="35626">
                <a:moveTo>
                  <a:pt x="0" y="0"/>
                </a:moveTo>
                <a:lnTo>
                  <a:pt x="285008" y="23751"/>
                </a:lnTo>
                <a:lnTo>
                  <a:pt x="546265" y="23751"/>
                </a:lnTo>
                <a:lnTo>
                  <a:pt x="760021" y="11876"/>
                </a:lnTo>
                <a:lnTo>
                  <a:pt x="866899" y="35626"/>
                </a:lnTo>
                <a:lnTo>
                  <a:pt x="1140031" y="23751"/>
                </a:lnTo>
                <a:lnTo>
                  <a:pt x="1140031" y="23751"/>
                </a:lnTo>
                <a:lnTo>
                  <a:pt x="1140031" y="23751"/>
                </a:lnTo>
              </a:path>
            </a:pathLst>
          </a:custGeom>
          <a:noFill/>
          <a:ln w="698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0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2420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86921" y="249381"/>
            <a:ext cx="37112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strike="sngStrike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Benedict Cumberbatch</a:t>
            </a:r>
          </a:p>
          <a:p>
            <a:pPr algn="ctr"/>
            <a:r>
              <a:rPr lang="en-US" sz="36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Vincent Van Gogh</a:t>
            </a:r>
            <a:endParaRPr lang="en-US" sz="36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8" name="Arc 7"/>
          <p:cNvSpPr/>
          <p:nvPr/>
        </p:nvSpPr>
        <p:spPr>
          <a:xfrm rot="19335729">
            <a:off x="6144697" y="602986"/>
            <a:ext cx="1352257" cy="954784"/>
          </a:xfrm>
          <a:prstGeom prst="arc">
            <a:avLst>
              <a:gd name="adj1" fmla="val 16363034"/>
              <a:gd name="adj2" fmla="val 0"/>
            </a:avLst>
          </a:prstGeom>
          <a:noFill/>
          <a:ln w="31750">
            <a:solidFill>
              <a:srgbClr val="FFC000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299051" y="2227993"/>
            <a:ext cx="1471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FFC000"/>
                </a:solidFill>
                <a:latin typeface="Apple Chancery" charset="0"/>
                <a:ea typeface="Apple Chancery" charset="0"/>
                <a:cs typeface="Apple Chancery" charset="0"/>
              </a:rPr>
              <a:t>Muse!!</a:t>
            </a:r>
            <a:endParaRPr lang="en-US" sz="3600" b="1" dirty="0">
              <a:solidFill>
                <a:srgbClr val="FFC000"/>
              </a:solidFill>
              <a:latin typeface="Apple Chancery" charset="0"/>
              <a:ea typeface="Apple Chancery" charset="0"/>
              <a:cs typeface="Apple Chancery" charset="0"/>
            </a:endParaRPr>
          </a:p>
        </p:txBody>
      </p:sp>
      <p:sp>
        <p:nvSpPr>
          <p:cNvPr id="10" name="Arc 9"/>
          <p:cNvSpPr/>
          <p:nvPr/>
        </p:nvSpPr>
        <p:spPr>
          <a:xfrm rot="1734680">
            <a:off x="9377074" y="2610869"/>
            <a:ext cx="1059996" cy="954784"/>
          </a:xfrm>
          <a:prstGeom prst="arc">
            <a:avLst>
              <a:gd name="adj1" fmla="val 16032396"/>
              <a:gd name="adj2" fmla="val 2397832"/>
            </a:avLst>
          </a:prstGeom>
          <a:noFill/>
          <a:ln w="31750">
            <a:solidFill>
              <a:srgbClr val="FFC000"/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402198" y="6449627"/>
            <a:ext cx="17021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Source: </a:t>
            </a:r>
            <a:r>
              <a:rPr lang="en-US" sz="1200" dirty="0">
                <a:solidFill>
                  <a:schemeClr val="bg1"/>
                </a:solidFill>
              </a:rPr>
              <a:t>http</a:t>
            </a:r>
            <a:r>
              <a:rPr lang="en-US" sz="1200" dirty="0" smtClean="0">
                <a:solidFill>
                  <a:schemeClr val="bg1"/>
                </a:solidFill>
              </a:rPr>
              <a:t>://</a:t>
            </a:r>
            <a:r>
              <a:rPr lang="en-US" sz="1200" dirty="0" err="1" smtClean="0">
                <a:solidFill>
                  <a:schemeClr val="bg1"/>
                </a:solidFill>
              </a:rPr>
              <a:t>time.com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802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4" r="3926" b="1248"/>
          <a:stretch/>
        </p:blipFill>
        <p:spPr>
          <a:xfrm>
            <a:off x="1721922" y="368300"/>
            <a:ext cx="8633361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85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773" y="1862117"/>
            <a:ext cx="8445500" cy="711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4483" y="3526972"/>
            <a:ext cx="4638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Invent an Obligation!</a:t>
            </a:r>
            <a:endParaRPr lang="en-US" sz="3600" b="1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87702" y="3988131"/>
            <a:ext cx="4772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mtClean="0">
                <a:solidFill>
                  <a:srgbClr val="FFC000"/>
                </a:solidFill>
                <a:latin typeface="Cambria" charset="0"/>
                <a:ea typeface="Cambria" charset="0"/>
                <a:cs typeface="Cambria" charset="0"/>
              </a:rPr>
              <a:t>==================</a:t>
            </a:r>
            <a:endParaRPr lang="en-US" sz="3600" dirty="0">
              <a:solidFill>
                <a:srgbClr val="FFC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7601</TotalTime>
  <Words>110</Words>
  <Application>Microsoft Macintosh PowerPoint</Application>
  <PresentationFormat>Widescreen</PresentationFormat>
  <Paragraphs>38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Apple Chancery</vt:lpstr>
      <vt:lpstr>Calibri</vt:lpstr>
      <vt:lpstr>Calibri Light</vt:lpstr>
      <vt:lpstr>Cambria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Purnima Kamath</dc:creator>
  <cp:lastModifiedBy>Purnima Kamath</cp:lastModifiedBy>
  <cp:revision>87</cp:revision>
  <dcterms:created xsi:type="dcterms:W3CDTF">2017-07-02T07:59:16Z</dcterms:created>
  <dcterms:modified xsi:type="dcterms:W3CDTF">2017-07-07T14:46:51Z</dcterms:modified>
</cp:coreProperties>
</file>

<file path=docProps/thumbnail.jpeg>
</file>